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bmwwelt (BMW Welt I Museum)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1.5022433743256001</c:v>
                </c:pt>
                <c:pt idx="1">
                  <c:v>1.7347550453216001</c:v>
                </c:pt>
                <c:pt idx="2">
                  <c:v>1.616682712394</c:v>
                </c:pt>
                <c:pt idx="3">
                  <c:v>1.3750885542497</c:v>
                </c:pt>
                <c:pt idx="4">
                  <c:v>1.1939578105497</c:v>
                </c:pt>
                <c:pt idx="5">
                  <c:v>1.2050643948338999</c:v>
                </c:pt>
                <c:pt idx="6">
                  <c:v>1.4482025757934001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CD-4C44-8541-C155379C8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264712"/>
        <c:axId val="177224264"/>
      </c:barChart>
      <c:catAx>
        <c:axId val="23726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24264"/>
        <c:crosses val="autoZero"/>
        <c:auto val="1"/>
        <c:lblAlgn val="ctr"/>
        <c:lblOffset val="100"/>
        <c:noMultiLvlLbl val="0"/>
      </c:catAx>
      <c:valAx>
        <c:axId val="17722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6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2591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05/17/2017 - 05/25/2017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183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2017-05-31T08:48:47Z</dcterms:created>
  <dcterms:modified xsi:type="dcterms:W3CDTF">2017-05-31T08:48:50Z</dcterms:modified>
</cp:coreProperties>
</file>