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4.7064109346314997E-2</c:v>
                </c:pt>
                <c:pt idx="2">
                  <c:v>0.19220773440003999</c:v>
                </c:pt>
                <c:pt idx="3">
                  <c:v>0</c:v>
                </c:pt>
                <c:pt idx="4">
                  <c:v>0.25414266429451998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B-4FF7-AC12-E869E6113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707544"/>
        <c:axId val="249956792"/>
      </c:barChart>
      <c:catAx>
        <c:axId val="186707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56792"/>
        <c:crosses val="autoZero"/>
        <c:auto val="1"/>
        <c:lblAlgn val="ctr"/>
        <c:lblOffset val="100"/>
        <c:noMultiLvlLbl val="0"/>
      </c:catAx>
      <c:valAx>
        <c:axId val="24995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0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2171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05/17/2017 - 05/25/2017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08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2017-05-31T08:40:57Z</dcterms:created>
  <dcterms:modified xsi:type="dcterms:W3CDTF">2017-05-31T08:41:00Z</dcterms:modified>
</cp:coreProperties>
</file>