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EB3B-4BB6-A041-5708057C2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157576"/>
        <c:axId val="256155280"/>
      </c:barChart>
      <c:catAx>
        <c:axId val="25615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55280"/>
        <c:crosses val="autoZero"/>
        <c:auto val="1"/>
        <c:lblAlgn val="ctr"/>
        <c:lblOffset val="100"/>
        <c:noMultiLvlLbl val="0"/>
      </c:catAx>
      <c:valAx>
        <c:axId val="25615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5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8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89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2017-05-31T08:37:12Z</dcterms:created>
  <dcterms:modified xsi:type="dcterms:W3CDTF">2017-05-31T08:37:15Z</dcterms:modified>
</cp:coreProperties>
</file>