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 Welt | BMW Museum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AD-4741-9146-22A989B623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 Welt | BMW Museum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AD-4741-9146-22A989B623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 Welt | BMW Museum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AD-4741-9146-22A989B62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4696344"/>
        <c:axId val="246999936"/>
      </c:barChart>
      <c:catAx>
        <c:axId val="17469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999936"/>
        <c:crosses val="autoZero"/>
        <c:auto val="1"/>
        <c:lblAlgn val="ctr"/>
        <c:lblOffset val="100"/>
        <c:noMultiLvlLbl val="0"/>
      </c:catAx>
      <c:valAx>
        <c:axId val="24699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69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3670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05/17/2017 - 05/25/2017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467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2017-05-31T08:35:32Z</dcterms:created>
  <dcterms:modified xsi:type="dcterms:W3CDTF">2017-05-31T08:35:35Z</dcterms:modified>
</cp:coreProperties>
</file>