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Europa-Park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Sheet1!$A$2:$A$424</c:f>
              <c:numCache>
                <c:formatCode>m/d/yyyy</c:formatCode>
                <c:ptCount val="423"/>
                <c:pt idx="0">
                  <c:v>42461</c:v>
                </c:pt>
                <c:pt idx="1">
                  <c:v>42462</c:v>
                </c:pt>
                <c:pt idx="2">
                  <c:v>42463</c:v>
                </c:pt>
                <c:pt idx="3">
                  <c:v>42464</c:v>
                </c:pt>
                <c:pt idx="4">
                  <c:v>42465</c:v>
                </c:pt>
                <c:pt idx="5">
                  <c:v>42466</c:v>
                </c:pt>
                <c:pt idx="6">
                  <c:v>42467</c:v>
                </c:pt>
                <c:pt idx="7">
                  <c:v>42468</c:v>
                </c:pt>
                <c:pt idx="8">
                  <c:v>42469</c:v>
                </c:pt>
                <c:pt idx="9">
                  <c:v>42470</c:v>
                </c:pt>
                <c:pt idx="10">
                  <c:v>42471</c:v>
                </c:pt>
                <c:pt idx="11">
                  <c:v>42472</c:v>
                </c:pt>
                <c:pt idx="12">
                  <c:v>42473</c:v>
                </c:pt>
                <c:pt idx="13">
                  <c:v>42474</c:v>
                </c:pt>
                <c:pt idx="14">
                  <c:v>42475</c:v>
                </c:pt>
                <c:pt idx="15">
                  <c:v>42476</c:v>
                </c:pt>
                <c:pt idx="16">
                  <c:v>42477</c:v>
                </c:pt>
                <c:pt idx="17">
                  <c:v>42478</c:v>
                </c:pt>
                <c:pt idx="18">
                  <c:v>42479</c:v>
                </c:pt>
                <c:pt idx="19">
                  <c:v>42480</c:v>
                </c:pt>
                <c:pt idx="20">
                  <c:v>42481</c:v>
                </c:pt>
                <c:pt idx="21">
                  <c:v>42482</c:v>
                </c:pt>
                <c:pt idx="22">
                  <c:v>42483</c:v>
                </c:pt>
                <c:pt idx="23">
                  <c:v>42484</c:v>
                </c:pt>
                <c:pt idx="24">
                  <c:v>42485</c:v>
                </c:pt>
                <c:pt idx="25">
                  <c:v>42486</c:v>
                </c:pt>
                <c:pt idx="26">
                  <c:v>42487</c:v>
                </c:pt>
                <c:pt idx="27">
                  <c:v>42488</c:v>
                </c:pt>
                <c:pt idx="28">
                  <c:v>42489</c:v>
                </c:pt>
                <c:pt idx="29">
                  <c:v>42490</c:v>
                </c:pt>
                <c:pt idx="30">
                  <c:v>42491</c:v>
                </c:pt>
                <c:pt idx="31">
                  <c:v>42492</c:v>
                </c:pt>
                <c:pt idx="32">
                  <c:v>42493</c:v>
                </c:pt>
                <c:pt idx="33">
                  <c:v>42494</c:v>
                </c:pt>
                <c:pt idx="34">
                  <c:v>42495</c:v>
                </c:pt>
                <c:pt idx="35">
                  <c:v>42496</c:v>
                </c:pt>
                <c:pt idx="36">
                  <c:v>42497</c:v>
                </c:pt>
                <c:pt idx="37">
                  <c:v>42498</c:v>
                </c:pt>
                <c:pt idx="38">
                  <c:v>42499</c:v>
                </c:pt>
                <c:pt idx="39">
                  <c:v>42500</c:v>
                </c:pt>
                <c:pt idx="40">
                  <c:v>42501</c:v>
                </c:pt>
                <c:pt idx="41">
                  <c:v>42502</c:v>
                </c:pt>
                <c:pt idx="42">
                  <c:v>42503</c:v>
                </c:pt>
                <c:pt idx="43">
                  <c:v>42504</c:v>
                </c:pt>
                <c:pt idx="44">
                  <c:v>42505</c:v>
                </c:pt>
                <c:pt idx="45">
                  <c:v>42506</c:v>
                </c:pt>
                <c:pt idx="46">
                  <c:v>42507</c:v>
                </c:pt>
                <c:pt idx="47">
                  <c:v>42508</c:v>
                </c:pt>
                <c:pt idx="48">
                  <c:v>42509</c:v>
                </c:pt>
                <c:pt idx="49">
                  <c:v>42510</c:v>
                </c:pt>
                <c:pt idx="50">
                  <c:v>42511</c:v>
                </c:pt>
                <c:pt idx="51">
                  <c:v>42512</c:v>
                </c:pt>
                <c:pt idx="52">
                  <c:v>42513</c:v>
                </c:pt>
                <c:pt idx="53">
                  <c:v>42514</c:v>
                </c:pt>
                <c:pt idx="54">
                  <c:v>42515</c:v>
                </c:pt>
                <c:pt idx="55">
                  <c:v>42516</c:v>
                </c:pt>
                <c:pt idx="56">
                  <c:v>42517</c:v>
                </c:pt>
                <c:pt idx="57">
                  <c:v>42518</c:v>
                </c:pt>
                <c:pt idx="58">
                  <c:v>42519</c:v>
                </c:pt>
                <c:pt idx="59">
                  <c:v>42520</c:v>
                </c:pt>
                <c:pt idx="60">
                  <c:v>42521</c:v>
                </c:pt>
                <c:pt idx="61">
                  <c:v>42522</c:v>
                </c:pt>
                <c:pt idx="62">
                  <c:v>42523</c:v>
                </c:pt>
                <c:pt idx="63">
                  <c:v>42524</c:v>
                </c:pt>
                <c:pt idx="64">
                  <c:v>42525</c:v>
                </c:pt>
                <c:pt idx="65">
                  <c:v>42526</c:v>
                </c:pt>
                <c:pt idx="66">
                  <c:v>42527</c:v>
                </c:pt>
                <c:pt idx="67">
                  <c:v>42528</c:v>
                </c:pt>
                <c:pt idx="68">
                  <c:v>42529</c:v>
                </c:pt>
                <c:pt idx="69">
                  <c:v>42530</c:v>
                </c:pt>
                <c:pt idx="70">
                  <c:v>42531</c:v>
                </c:pt>
                <c:pt idx="71">
                  <c:v>42532</c:v>
                </c:pt>
                <c:pt idx="72">
                  <c:v>42533</c:v>
                </c:pt>
                <c:pt idx="73">
                  <c:v>42534</c:v>
                </c:pt>
                <c:pt idx="74">
                  <c:v>42535</c:v>
                </c:pt>
                <c:pt idx="75">
                  <c:v>42536</c:v>
                </c:pt>
                <c:pt idx="76">
                  <c:v>42537</c:v>
                </c:pt>
                <c:pt idx="77">
                  <c:v>42538</c:v>
                </c:pt>
                <c:pt idx="78">
                  <c:v>42539</c:v>
                </c:pt>
                <c:pt idx="79">
                  <c:v>42540</c:v>
                </c:pt>
                <c:pt idx="80">
                  <c:v>42541</c:v>
                </c:pt>
                <c:pt idx="81">
                  <c:v>42542</c:v>
                </c:pt>
                <c:pt idx="82">
                  <c:v>42543</c:v>
                </c:pt>
                <c:pt idx="83">
                  <c:v>42544</c:v>
                </c:pt>
                <c:pt idx="84">
                  <c:v>42545</c:v>
                </c:pt>
                <c:pt idx="85">
                  <c:v>42546</c:v>
                </c:pt>
                <c:pt idx="86">
                  <c:v>42547</c:v>
                </c:pt>
                <c:pt idx="87">
                  <c:v>42548</c:v>
                </c:pt>
                <c:pt idx="88">
                  <c:v>42549</c:v>
                </c:pt>
                <c:pt idx="89">
                  <c:v>42550</c:v>
                </c:pt>
                <c:pt idx="90">
                  <c:v>42551</c:v>
                </c:pt>
                <c:pt idx="91">
                  <c:v>42552</c:v>
                </c:pt>
                <c:pt idx="92">
                  <c:v>42553</c:v>
                </c:pt>
                <c:pt idx="93">
                  <c:v>42554</c:v>
                </c:pt>
                <c:pt idx="94">
                  <c:v>42555</c:v>
                </c:pt>
                <c:pt idx="95">
                  <c:v>42556</c:v>
                </c:pt>
                <c:pt idx="96">
                  <c:v>42557</c:v>
                </c:pt>
                <c:pt idx="97">
                  <c:v>42558</c:v>
                </c:pt>
                <c:pt idx="98">
                  <c:v>42559</c:v>
                </c:pt>
                <c:pt idx="99">
                  <c:v>42560</c:v>
                </c:pt>
                <c:pt idx="100">
                  <c:v>42561</c:v>
                </c:pt>
                <c:pt idx="101">
                  <c:v>42562</c:v>
                </c:pt>
                <c:pt idx="102">
                  <c:v>42563</c:v>
                </c:pt>
                <c:pt idx="103">
                  <c:v>42564</c:v>
                </c:pt>
                <c:pt idx="104">
                  <c:v>42565</c:v>
                </c:pt>
                <c:pt idx="105">
                  <c:v>42566</c:v>
                </c:pt>
                <c:pt idx="106">
                  <c:v>42567</c:v>
                </c:pt>
                <c:pt idx="107">
                  <c:v>42568</c:v>
                </c:pt>
                <c:pt idx="108">
                  <c:v>42569</c:v>
                </c:pt>
                <c:pt idx="109">
                  <c:v>42570</c:v>
                </c:pt>
                <c:pt idx="110">
                  <c:v>42571</c:v>
                </c:pt>
                <c:pt idx="111">
                  <c:v>42572</c:v>
                </c:pt>
                <c:pt idx="112">
                  <c:v>42573</c:v>
                </c:pt>
                <c:pt idx="113">
                  <c:v>42574</c:v>
                </c:pt>
                <c:pt idx="114">
                  <c:v>42575</c:v>
                </c:pt>
                <c:pt idx="115">
                  <c:v>42576</c:v>
                </c:pt>
                <c:pt idx="116">
                  <c:v>42577</c:v>
                </c:pt>
                <c:pt idx="117">
                  <c:v>42578</c:v>
                </c:pt>
                <c:pt idx="118">
                  <c:v>42579</c:v>
                </c:pt>
                <c:pt idx="119">
                  <c:v>42580</c:v>
                </c:pt>
                <c:pt idx="120">
                  <c:v>42581</c:v>
                </c:pt>
                <c:pt idx="121">
                  <c:v>42582</c:v>
                </c:pt>
                <c:pt idx="122">
                  <c:v>42583</c:v>
                </c:pt>
                <c:pt idx="123">
                  <c:v>42584</c:v>
                </c:pt>
                <c:pt idx="124">
                  <c:v>42585</c:v>
                </c:pt>
                <c:pt idx="125">
                  <c:v>42586</c:v>
                </c:pt>
                <c:pt idx="126">
                  <c:v>42587</c:v>
                </c:pt>
                <c:pt idx="127">
                  <c:v>42588</c:v>
                </c:pt>
                <c:pt idx="128">
                  <c:v>42589</c:v>
                </c:pt>
                <c:pt idx="129">
                  <c:v>42590</c:v>
                </c:pt>
                <c:pt idx="130">
                  <c:v>42591</c:v>
                </c:pt>
                <c:pt idx="131">
                  <c:v>42592</c:v>
                </c:pt>
                <c:pt idx="132">
                  <c:v>42593</c:v>
                </c:pt>
                <c:pt idx="133">
                  <c:v>42594</c:v>
                </c:pt>
                <c:pt idx="134">
                  <c:v>42595</c:v>
                </c:pt>
                <c:pt idx="135">
                  <c:v>42596</c:v>
                </c:pt>
                <c:pt idx="136">
                  <c:v>42597</c:v>
                </c:pt>
                <c:pt idx="137">
                  <c:v>42598</c:v>
                </c:pt>
                <c:pt idx="138">
                  <c:v>42599</c:v>
                </c:pt>
                <c:pt idx="139">
                  <c:v>42600</c:v>
                </c:pt>
                <c:pt idx="140">
                  <c:v>42601</c:v>
                </c:pt>
                <c:pt idx="141">
                  <c:v>42602</c:v>
                </c:pt>
                <c:pt idx="142">
                  <c:v>42603</c:v>
                </c:pt>
                <c:pt idx="143">
                  <c:v>42604</c:v>
                </c:pt>
                <c:pt idx="144">
                  <c:v>42605</c:v>
                </c:pt>
                <c:pt idx="145">
                  <c:v>42606</c:v>
                </c:pt>
                <c:pt idx="146">
                  <c:v>42607</c:v>
                </c:pt>
                <c:pt idx="147">
                  <c:v>42608</c:v>
                </c:pt>
                <c:pt idx="148">
                  <c:v>42609</c:v>
                </c:pt>
                <c:pt idx="149">
                  <c:v>42610</c:v>
                </c:pt>
                <c:pt idx="150">
                  <c:v>42611</c:v>
                </c:pt>
                <c:pt idx="151">
                  <c:v>42612</c:v>
                </c:pt>
                <c:pt idx="152">
                  <c:v>42613</c:v>
                </c:pt>
                <c:pt idx="153">
                  <c:v>42614</c:v>
                </c:pt>
                <c:pt idx="154">
                  <c:v>42615</c:v>
                </c:pt>
                <c:pt idx="155">
                  <c:v>42616</c:v>
                </c:pt>
                <c:pt idx="156">
                  <c:v>42617</c:v>
                </c:pt>
                <c:pt idx="157">
                  <c:v>42618</c:v>
                </c:pt>
                <c:pt idx="158">
                  <c:v>42619</c:v>
                </c:pt>
                <c:pt idx="159">
                  <c:v>42620</c:v>
                </c:pt>
                <c:pt idx="160">
                  <c:v>42621</c:v>
                </c:pt>
                <c:pt idx="161">
                  <c:v>42622</c:v>
                </c:pt>
                <c:pt idx="162">
                  <c:v>42623</c:v>
                </c:pt>
                <c:pt idx="163">
                  <c:v>42624</c:v>
                </c:pt>
                <c:pt idx="164">
                  <c:v>42625</c:v>
                </c:pt>
                <c:pt idx="165">
                  <c:v>42626</c:v>
                </c:pt>
                <c:pt idx="166">
                  <c:v>42627</c:v>
                </c:pt>
                <c:pt idx="167">
                  <c:v>42628</c:v>
                </c:pt>
                <c:pt idx="168">
                  <c:v>42629</c:v>
                </c:pt>
                <c:pt idx="169">
                  <c:v>42630</c:v>
                </c:pt>
                <c:pt idx="170">
                  <c:v>42631</c:v>
                </c:pt>
                <c:pt idx="171">
                  <c:v>42632</c:v>
                </c:pt>
                <c:pt idx="172">
                  <c:v>42633</c:v>
                </c:pt>
                <c:pt idx="173">
                  <c:v>42634</c:v>
                </c:pt>
                <c:pt idx="174">
                  <c:v>42635</c:v>
                </c:pt>
                <c:pt idx="175">
                  <c:v>42636</c:v>
                </c:pt>
                <c:pt idx="176">
                  <c:v>42637</c:v>
                </c:pt>
                <c:pt idx="177">
                  <c:v>42638</c:v>
                </c:pt>
                <c:pt idx="178">
                  <c:v>42639</c:v>
                </c:pt>
                <c:pt idx="179">
                  <c:v>42640</c:v>
                </c:pt>
                <c:pt idx="180">
                  <c:v>42641</c:v>
                </c:pt>
                <c:pt idx="181">
                  <c:v>42642</c:v>
                </c:pt>
                <c:pt idx="182">
                  <c:v>42643</c:v>
                </c:pt>
                <c:pt idx="183">
                  <c:v>42644</c:v>
                </c:pt>
                <c:pt idx="184">
                  <c:v>42645</c:v>
                </c:pt>
                <c:pt idx="185">
                  <c:v>42646</c:v>
                </c:pt>
                <c:pt idx="186">
                  <c:v>42647</c:v>
                </c:pt>
                <c:pt idx="187">
                  <c:v>42648</c:v>
                </c:pt>
                <c:pt idx="188">
                  <c:v>42649</c:v>
                </c:pt>
                <c:pt idx="189">
                  <c:v>42650</c:v>
                </c:pt>
                <c:pt idx="190">
                  <c:v>42651</c:v>
                </c:pt>
                <c:pt idx="191">
                  <c:v>42652</c:v>
                </c:pt>
                <c:pt idx="192">
                  <c:v>42653</c:v>
                </c:pt>
                <c:pt idx="193">
                  <c:v>42654</c:v>
                </c:pt>
                <c:pt idx="194">
                  <c:v>42655</c:v>
                </c:pt>
                <c:pt idx="195">
                  <c:v>42656</c:v>
                </c:pt>
                <c:pt idx="196">
                  <c:v>42657</c:v>
                </c:pt>
                <c:pt idx="197">
                  <c:v>42658</c:v>
                </c:pt>
                <c:pt idx="198">
                  <c:v>42659</c:v>
                </c:pt>
                <c:pt idx="199">
                  <c:v>42660</c:v>
                </c:pt>
                <c:pt idx="200">
                  <c:v>42661</c:v>
                </c:pt>
                <c:pt idx="201">
                  <c:v>42662</c:v>
                </c:pt>
                <c:pt idx="202">
                  <c:v>42663</c:v>
                </c:pt>
                <c:pt idx="203">
                  <c:v>42664</c:v>
                </c:pt>
                <c:pt idx="204">
                  <c:v>42665</c:v>
                </c:pt>
                <c:pt idx="205">
                  <c:v>42666</c:v>
                </c:pt>
                <c:pt idx="206">
                  <c:v>42667</c:v>
                </c:pt>
                <c:pt idx="207">
                  <c:v>42668</c:v>
                </c:pt>
                <c:pt idx="208">
                  <c:v>42669</c:v>
                </c:pt>
                <c:pt idx="209">
                  <c:v>42670</c:v>
                </c:pt>
                <c:pt idx="210">
                  <c:v>42671</c:v>
                </c:pt>
                <c:pt idx="211">
                  <c:v>42672</c:v>
                </c:pt>
                <c:pt idx="212">
                  <c:v>42673</c:v>
                </c:pt>
                <c:pt idx="213">
                  <c:v>42674</c:v>
                </c:pt>
                <c:pt idx="214">
                  <c:v>42675</c:v>
                </c:pt>
                <c:pt idx="215">
                  <c:v>42676</c:v>
                </c:pt>
                <c:pt idx="216">
                  <c:v>42677</c:v>
                </c:pt>
                <c:pt idx="217">
                  <c:v>42678</c:v>
                </c:pt>
                <c:pt idx="218">
                  <c:v>42679</c:v>
                </c:pt>
                <c:pt idx="219">
                  <c:v>42680</c:v>
                </c:pt>
                <c:pt idx="220">
                  <c:v>42681</c:v>
                </c:pt>
                <c:pt idx="221">
                  <c:v>42682</c:v>
                </c:pt>
                <c:pt idx="222">
                  <c:v>42683</c:v>
                </c:pt>
                <c:pt idx="223">
                  <c:v>42684</c:v>
                </c:pt>
                <c:pt idx="224">
                  <c:v>42685</c:v>
                </c:pt>
                <c:pt idx="225">
                  <c:v>42686</c:v>
                </c:pt>
                <c:pt idx="226">
                  <c:v>42687</c:v>
                </c:pt>
                <c:pt idx="227">
                  <c:v>42688</c:v>
                </c:pt>
                <c:pt idx="228">
                  <c:v>42689</c:v>
                </c:pt>
                <c:pt idx="229">
                  <c:v>42690</c:v>
                </c:pt>
                <c:pt idx="230">
                  <c:v>42691</c:v>
                </c:pt>
                <c:pt idx="231">
                  <c:v>42692</c:v>
                </c:pt>
                <c:pt idx="232">
                  <c:v>42693</c:v>
                </c:pt>
                <c:pt idx="233">
                  <c:v>42694</c:v>
                </c:pt>
                <c:pt idx="234">
                  <c:v>42695</c:v>
                </c:pt>
                <c:pt idx="235">
                  <c:v>42696</c:v>
                </c:pt>
                <c:pt idx="236">
                  <c:v>42697</c:v>
                </c:pt>
                <c:pt idx="237">
                  <c:v>42698</c:v>
                </c:pt>
                <c:pt idx="238">
                  <c:v>42699</c:v>
                </c:pt>
                <c:pt idx="239">
                  <c:v>42700</c:v>
                </c:pt>
                <c:pt idx="240">
                  <c:v>42701</c:v>
                </c:pt>
                <c:pt idx="241">
                  <c:v>42702</c:v>
                </c:pt>
                <c:pt idx="242">
                  <c:v>42703</c:v>
                </c:pt>
                <c:pt idx="243">
                  <c:v>42704</c:v>
                </c:pt>
                <c:pt idx="244">
                  <c:v>42705</c:v>
                </c:pt>
                <c:pt idx="245">
                  <c:v>42706</c:v>
                </c:pt>
                <c:pt idx="246">
                  <c:v>42707</c:v>
                </c:pt>
                <c:pt idx="247">
                  <c:v>42708</c:v>
                </c:pt>
                <c:pt idx="248">
                  <c:v>42709</c:v>
                </c:pt>
                <c:pt idx="249">
                  <c:v>42710</c:v>
                </c:pt>
                <c:pt idx="250">
                  <c:v>42711</c:v>
                </c:pt>
                <c:pt idx="251">
                  <c:v>42712</c:v>
                </c:pt>
                <c:pt idx="252">
                  <c:v>42713</c:v>
                </c:pt>
                <c:pt idx="253">
                  <c:v>42714</c:v>
                </c:pt>
                <c:pt idx="254">
                  <c:v>42715</c:v>
                </c:pt>
                <c:pt idx="255">
                  <c:v>42716</c:v>
                </c:pt>
                <c:pt idx="256">
                  <c:v>42717</c:v>
                </c:pt>
                <c:pt idx="257">
                  <c:v>42718</c:v>
                </c:pt>
                <c:pt idx="258">
                  <c:v>42719</c:v>
                </c:pt>
                <c:pt idx="259">
                  <c:v>42720</c:v>
                </c:pt>
                <c:pt idx="260">
                  <c:v>42721</c:v>
                </c:pt>
                <c:pt idx="261">
                  <c:v>42722</c:v>
                </c:pt>
                <c:pt idx="262">
                  <c:v>42723</c:v>
                </c:pt>
                <c:pt idx="263">
                  <c:v>42724</c:v>
                </c:pt>
                <c:pt idx="264">
                  <c:v>42725</c:v>
                </c:pt>
                <c:pt idx="265">
                  <c:v>42726</c:v>
                </c:pt>
                <c:pt idx="266">
                  <c:v>42727</c:v>
                </c:pt>
                <c:pt idx="267">
                  <c:v>42728</c:v>
                </c:pt>
                <c:pt idx="268">
                  <c:v>42729</c:v>
                </c:pt>
                <c:pt idx="269">
                  <c:v>42730</c:v>
                </c:pt>
                <c:pt idx="270">
                  <c:v>42731</c:v>
                </c:pt>
                <c:pt idx="271">
                  <c:v>42732</c:v>
                </c:pt>
                <c:pt idx="272">
                  <c:v>42733</c:v>
                </c:pt>
                <c:pt idx="273">
                  <c:v>42734</c:v>
                </c:pt>
                <c:pt idx="274">
                  <c:v>42735</c:v>
                </c:pt>
                <c:pt idx="275">
                  <c:v>42736</c:v>
                </c:pt>
                <c:pt idx="276">
                  <c:v>42737</c:v>
                </c:pt>
                <c:pt idx="277">
                  <c:v>42738</c:v>
                </c:pt>
                <c:pt idx="278">
                  <c:v>42739</c:v>
                </c:pt>
                <c:pt idx="279">
                  <c:v>42740</c:v>
                </c:pt>
                <c:pt idx="280">
                  <c:v>42741</c:v>
                </c:pt>
                <c:pt idx="281">
                  <c:v>42742</c:v>
                </c:pt>
                <c:pt idx="282">
                  <c:v>42743</c:v>
                </c:pt>
                <c:pt idx="283">
                  <c:v>42744</c:v>
                </c:pt>
                <c:pt idx="284">
                  <c:v>42745</c:v>
                </c:pt>
                <c:pt idx="285">
                  <c:v>42746</c:v>
                </c:pt>
                <c:pt idx="286">
                  <c:v>42747</c:v>
                </c:pt>
                <c:pt idx="287">
                  <c:v>42748</c:v>
                </c:pt>
                <c:pt idx="288">
                  <c:v>42749</c:v>
                </c:pt>
                <c:pt idx="289">
                  <c:v>42750</c:v>
                </c:pt>
                <c:pt idx="290">
                  <c:v>42751</c:v>
                </c:pt>
                <c:pt idx="291">
                  <c:v>42752</c:v>
                </c:pt>
                <c:pt idx="292">
                  <c:v>42753</c:v>
                </c:pt>
                <c:pt idx="293">
                  <c:v>42754</c:v>
                </c:pt>
                <c:pt idx="294">
                  <c:v>42755</c:v>
                </c:pt>
                <c:pt idx="295">
                  <c:v>42756</c:v>
                </c:pt>
                <c:pt idx="296">
                  <c:v>42757</c:v>
                </c:pt>
                <c:pt idx="297">
                  <c:v>42758</c:v>
                </c:pt>
                <c:pt idx="298">
                  <c:v>42759</c:v>
                </c:pt>
                <c:pt idx="299">
                  <c:v>42760</c:v>
                </c:pt>
                <c:pt idx="300">
                  <c:v>42761</c:v>
                </c:pt>
                <c:pt idx="301">
                  <c:v>42762</c:v>
                </c:pt>
                <c:pt idx="302">
                  <c:v>42763</c:v>
                </c:pt>
                <c:pt idx="303">
                  <c:v>42764</c:v>
                </c:pt>
                <c:pt idx="304">
                  <c:v>42765</c:v>
                </c:pt>
                <c:pt idx="305">
                  <c:v>42766</c:v>
                </c:pt>
                <c:pt idx="306">
                  <c:v>42767</c:v>
                </c:pt>
                <c:pt idx="307">
                  <c:v>42768</c:v>
                </c:pt>
                <c:pt idx="308">
                  <c:v>42769</c:v>
                </c:pt>
                <c:pt idx="309">
                  <c:v>42770</c:v>
                </c:pt>
                <c:pt idx="310">
                  <c:v>42771</c:v>
                </c:pt>
                <c:pt idx="311">
                  <c:v>42772</c:v>
                </c:pt>
                <c:pt idx="312">
                  <c:v>42773</c:v>
                </c:pt>
                <c:pt idx="313">
                  <c:v>42774</c:v>
                </c:pt>
                <c:pt idx="314">
                  <c:v>42775</c:v>
                </c:pt>
                <c:pt idx="315">
                  <c:v>42776</c:v>
                </c:pt>
                <c:pt idx="316">
                  <c:v>42777</c:v>
                </c:pt>
                <c:pt idx="317">
                  <c:v>42778</c:v>
                </c:pt>
                <c:pt idx="318">
                  <c:v>42779</c:v>
                </c:pt>
                <c:pt idx="319">
                  <c:v>42780</c:v>
                </c:pt>
                <c:pt idx="320">
                  <c:v>42781</c:v>
                </c:pt>
                <c:pt idx="321">
                  <c:v>42782</c:v>
                </c:pt>
                <c:pt idx="322">
                  <c:v>42783</c:v>
                </c:pt>
                <c:pt idx="323">
                  <c:v>42784</c:v>
                </c:pt>
                <c:pt idx="324">
                  <c:v>42785</c:v>
                </c:pt>
                <c:pt idx="325">
                  <c:v>42786</c:v>
                </c:pt>
                <c:pt idx="326">
                  <c:v>42787</c:v>
                </c:pt>
                <c:pt idx="327">
                  <c:v>42788</c:v>
                </c:pt>
                <c:pt idx="328">
                  <c:v>42789</c:v>
                </c:pt>
                <c:pt idx="329">
                  <c:v>42790</c:v>
                </c:pt>
                <c:pt idx="330">
                  <c:v>42791</c:v>
                </c:pt>
                <c:pt idx="331">
                  <c:v>42792</c:v>
                </c:pt>
                <c:pt idx="332">
                  <c:v>42793</c:v>
                </c:pt>
                <c:pt idx="333">
                  <c:v>42794</c:v>
                </c:pt>
                <c:pt idx="334">
                  <c:v>42795</c:v>
                </c:pt>
                <c:pt idx="335">
                  <c:v>42796</c:v>
                </c:pt>
                <c:pt idx="336">
                  <c:v>42797</c:v>
                </c:pt>
                <c:pt idx="337">
                  <c:v>42798</c:v>
                </c:pt>
                <c:pt idx="338">
                  <c:v>42799</c:v>
                </c:pt>
                <c:pt idx="339">
                  <c:v>42800</c:v>
                </c:pt>
                <c:pt idx="340">
                  <c:v>42801</c:v>
                </c:pt>
                <c:pt idx="341">
                  <c:v>42802</c:v>
                </c:pt>
                <c:pt idx="342">
                  <c:v>42803</c:v>
                </c:pt>
                <c:pt idx="343">
                  <c:v>42804</c:v>
                </c:pt>
                <c:pt idx="344">
                  <c:v>42805</c:v>
                </c:pt>
                <c:pt idx="345">
                  <c:v>42806</c:v>
                </c:pt>
                <c:pt idx="346">
                  <c:v>42807</c:v>
                </c:pt>
                <c:pt idx="347">
                  <c:v>42808</c:v>
                </c:pt>
                <c:pt idx="348">
                  <c:v>42809</c:v>
                </c:pt>
                <c:pt idx="349">
                  <c:v>42810</c:v>
                </c:pt>
                <c:pt idx="350">
                  <c:v>42811</c:v>
                </c:pt>
                <c:pt idx="351">
                  <c:v>42812</c:v>
                </c:pt>
                <c:pt idx="352">
                  <c:v>42813</c:v>
                </c:pt>
                <c:pt idx="353">
                  <c:v>42814</c:v>
                </c:pt>
                <c:pt idx="354">
                  <c:v>42815</c:v>
                </c:pt>
                <c:pt idx="355">
                  <c:v>42816</c:v>
                </c:pt>
                <c:pt idx="356">
                  <c:v>42817</c:v>
                </c:pt>
                <c:pt idx="357">
                  <c:v>42818</c:v>
                </c:pt>
                <c:pt idx="358">
                  <c:v>42819</c:v>
                </c:pt>
                <c:pt idx="359">
                  <c:v>42820</c:v>
                </c:pt>
                <c:pt idx="360">
                  <c:v>42821</c:v>
                </c:pt>
                <c:pt idx="361">
                  <c:v>42822</c:v>
                </c:pt>
                <c:pt idx="362">
                  <c:v>42823</c:v>
                </c:pt>
                <c:pt idx="363">
                  <c:v>42824</c:v>
                </c:pt>
                <c:pt idx="364">
                  <c:v>42825</c:v>
                </c:pt>
                <c:pt idx="365">
                  <c:v>42826</c:v>
                </c:pt>
                <c:pt idx="366">
                  <c:v>42827</c:v>
                </c:pt>
                <c:pt idx="367">
                  <c:v>42828</c:v>
                </c:pt>
                <c:pt idx="368">
                  <c:v>42829</c:v>
                </c:pt>
                <c:pt idx="369">
                  <c:v>42830</c:v>
                </c:pt>
                <c:pt idx="370">
                  <c:v>42831</c:v>
                </c:pt>
                <c:pt idx="371">
                  <c:v>42832</c:v>
                </c:pt>
                <c:pt idx="372">
                  <c:v>42833</c:v>
                </c:pt>
                <c:pt idx="373">
                  <c:v>42834</c:v>
                </c:pt>
                <c:pt idx="374">
                  <c:v>42835</c:v>
                </c:pt>
                <c:pt idx="375">
                  <c:v>42836</c:v>
                </c:pt>
                <c:pt idx="376">
                  <c:v>42837</c:v>
                </c:pt>
                <c:pt idx="377">
                  <c:v>42838</c:v>
                </c:pt>
                <c:pt idx="378">
                  <c:v>42839</c:v>
                </c:pt>
                <c:pt idx="379">
                  <c:v>42840</c:v>
                </c:pt>
                <c:pt idx="380">
                  <c:v>42841</c:v>
                </c:pt>
                <c:pt idx="381">
                  <c:v>42842</c:v>
                </c:pt>
                <c:pt idx="382">
                  <c:v>42843</c:v>
                </c:pt>
                <c:pt idx="383">
                  <c:v>42844</c:v>
                </c:pt>
                <c:pt idx="384">
                  <c:v>42845</c:v>
                </c:pt>
                <c:pt idx="385">
                  <c:v>42846</c:v>
                </c:pt>
                <c:pt idx="386">
                  <c:v>42847</c:v>
                </c:pt>
                <c:pt idx="387">
                  <c:v>42848</c:v>
                </c:pt>
                <c:pt idx="388">
                  <c:v>42849</c:v>
                </c:pt>
                <c:pt idx="389">
                  <c:v>42850</c:v>
                </c:pt>
                <c:pt idx="390">
                  <c:v>42851</c:v>
                </c:pt>
                <c:pt idx="391">
                  <c:v>42852</c:v>
                </c:pt>
                <c:pt idx="392">
                  <c:v>42853</c:v>
                </c:pt>
                <c:pt idx="393">
                  <c:v>42854</c:v>
                </c:pt>
                <c:pt idx="394">
                  <c:v>42855</c:v>
                </c:pt>
                <c:pt idx="395">
                  <c:v>42856</c:v>
                </c:pt>
                <c:pt idx="396">
                  <c:v>42857</c:v>
                </c:pt>
                <c:pt idx="397">
                  <c:v>42858</c:v>
                </c:pt>
                <c:pt idx="398">
                  <c:v>42859</c:v>
                </c:pt>
                <c:pt idx="399">
                  <c:v>42860</c:v>
                </c:pt>
                <c:pt idx="400">
                  <c:v>42861</c:v>
                </c:pt>
                <c:pt idx="401">
                  <c:v>42862</c:v>
                </c:pt>
                <c:pt idx="402">
                  <c:v>42863</c:v>
                </c:pt>
                <c:pt idx="403">
                  <c:v>42864</c:v>
                </c:pt>
                <c:pt idx="404">
                  <c:v>42865</c:v>
                </c:pt>
                <c:pt idx="405">
                  <c:v>42866</c:v>
                </c:pt>
                <c:pt idx="406">
                  <c:v>42867</c:v>
                </c:pt>
                <c:pt idx="407">
                  <c:v>42868</c:v>
                </c:pt>
                <c:pt idx="408">
                  <c:v>42869</c:v>
                </c:pt>
                <c:pt idx="409">
                  <c:v>42870</c:v>
                </c:pt>
                <c:pt idx="410">
                  <c:v>42871</c:v>
                </c:pt>
                <c:pt idx="411">
                  <c:v>42872</c:v>
                </c:pt>
                <c:pt idx="412">
                  <c:v>42873</c:v>
                </c:pt>
                <c:pt idx="413">
                  <c:v>42874</c:v>
                </c:pt>
                <c:pt idx="414">
                  <c:v>42875</c:v>
                </c:pt>
                <c:pt idx="415">
                  <c:v>42876</c:v>
                </c:pt>
                <c:pt idx="416">
                  <c:v>42877</c:v>
                </c:pt>
                <c:pt idx="417">
                  <c:v>42878</c:v>
                </c:pt>
                <c:pt idx="418">
                  <c:v>42879</c:v>
                </c:pt>
                <c:pt idx="419">
                  <c:v>42880</c:v>
                </c:pt>
                <c:pt idx="420">
                  <c:v>42881</c:v>
                </c:pt>
                <c:pt idx="421">
                  <c:v>42882</c:v>
                </c:pt>
                <c:pt idx="422">
                  <c:v>42883</c:v>
                </c:pt>
              </c:numCache>
            </c:numRef>
          </c:cat>
          <c:val>
            <c:numRef>
              <c:f>Sheet1!$B$2:$B$424</c:f>
              <c:numCache>
                <c:formatCode>General</c:formatCode>
                <c:ptCount val="423"/>
                <c:pt idx="0">
                  <c:v>736193</c:v>
                </c:pt>
                <c:pt idx="1">
                  <c:v>737376</c:v>
                </c:pt>
                <c:pt idx="2">
                  <c:v>737768</c:v>
                </c:pt>
                <c:pt idx="3">
                  <c:v>738121</c:v>
                </c:pt>
                <c:pt idx="4">
                  <c:v>738384</c:v>
                </c:pt>
                <c:pt idx="5">
                  <c:v>738603</c:v>
                </c:pt>
                <c:pt idx="6">
                  <c:v>738854</c:v>
                </c:pt>
                <c:pt idx="7">
                  <c:v>739094</c:v>
                </c:pt>
                <c:pt idx="8">
                  <c:v>739337</c:v>
                </c:pt>
                <c:pt idx="9">
                  <c:v>739597</c:v>
                </c:pt>
                <c:pt idx="10">
                  <c:v>739851</c:v>
                </c:pt>
                <c:pt idx="11">
                  <c:v>740181</c:v>
                </c:pt>
                <c:pt idx="12">
                  <c:v>740385</c:v>
                </c:pt>
                <c:pt idx="13">
                  <c:v>740672</c:v>
                </c:pt>
                <c:pt idx="14">
                  <c:v>741047</c:v>
                </c:pt>
                <c:pt idx="15">
                  <c:v>741358</c:v>
                </c:pt>
                <c:pt idx="16">
                  <c:v>741729</c:v>
                </c:pt>
                <c:pt idx="17">
                  <c:v>742040</c:v>
                </c:pt>
                <c:pt idx="18">
                  <c:v>742371</c:v>
                </c:pt>
                <c:pt idx="19">
                  <c:v>742672</c:v>
                </c:pt>
                <c:pt idx="20">
                  <c:v>743048</c:v>
                </c:pt>
                <c:pt idx="21">
                  <c:v>743341</c:v>
                </c:pt>
                <c:pt idx="22">
                  <c:v>743672</c:v>
                </c:pt>
                <c:pt idx="23">
                  <c:v>744047</c:v>
                </c:pt>
                <c:pt idx="24">
                  <c:v>744342</c:v>
                </c:pt>
                <c:pt idx="25">
                  <c:v>744560</c:v>
                </c:pt>
                <c:pt idx="26">
                  <c:v>744794</c:v>
                </c:pt>
                <c:pt idx="27">
                  <c:v>744929</c:v>
                </c:pt>
                <c:pt idx="28">
                  <c:v>745085</c:v>
                </c:pt>
                <c:pt idx="29">
                  <c:v>745255</c:v>
                </c:pt>
                <c:pt idx="30">
                  <c:v>745586</c:v>
                </c:pt>
                <c:pt idx="31">
                  <c:v>745885</c:v>
                </c:pt>
                <c:pt idx="32">
                  <c:v>746240</c:v>
                </c:pt>
                <c:pt idx="33">
                  <c:v>746595</c:v>
                </c:pt>
                <c:pt idx="34">
                  <c:v>747024</c:v>
                </c:pt>
                <c:pt idx="35">
                  <c:v>747970</c:v>
                </c:pt>
                <c:pt idx="36">
                  <c:v>748698</c:v>
                </c:pt>
                <c:pt idx="37">
                  <c:v>749171</c:v>
                </c:pt>
                <c:pt idx="38">
                  <c:v>749543</c:v>
                </c:pt>
                <c:pt idx="39">
                  <c:v>749963</c:v>
                </c:pt>
                <c:pt idx="40">
                  <c:v>750270</c:v>
                </c:pt>
                <c:pt idx="41">
                  <c:v>750795</c:v>
                </c:pt>
                <c:pt idx="42">
                  <c:v>751379</c:v>
                </c:pt>
                <c:pt idx="43">
                  <c:v>751716</c:v>
                </c:pt>
                <c:pt idx="44">
                  <c:v>752257</c:v>
                </c:pt>
                <c:pt idx="45">
                  <c:v>752679</c:v>
                </c:pt>
                <c:pt idx="46">
                  <c:v>753011</c:v>
                </c:pt>
                <c:pt idx="47">
                  <c:v>753355</c:v>
                </c:pt>
                <c:pt idx="48">
                  <c:v>753694</c:v>
                </c:pt>
                <c:pt idx="49">
                  <c:v>753976</c:v>
                </c:pt>
                <c:pt idx="50">
                  <c:v>755571</c:v>
                </c:pt>
                <c:pt idx="51">
                  <c:v>758371</c:v>
                </c:pt>
                <c:pt idx="52">
                  <c:v>761034</c:v>
                </c:pt>
                <c:pt idx="53">
                  <c:v>763440</c:v>
                </c:pt>
                <c:pt idx="54">
                  <c:v>764448</c:v>
                </c:pt>
                <c:pt idx="55">
                  <c:v>764805</c:v>
                </c:pt>
                <c:pt idx="56">
                  <c:v>765117</c:v>
                </c:pt>
                <c:pt idx="57">
                  <c:v>765359</c:v>
                </c:pt>
                <c:pt idx="58">
                  <c:v>765786</c:v>
                </c:pt>
                <c:pt idx="59">
                  <c:v>766128</c:v>
                </c:pt>
                <c:pt idx="60">
                  <c:v>766900</c:v>
                </c:pt>
                <c:pt idx="61">
                  <c:v>767195</c:v>
                </c:pt>
                <c:pt idx="62">
                  <c:v>767434</c:v>
                </c:pt>
                <c:pt idx="63">
                  <c:v>767717</c:v>
                </c:pt>
                <c:pt idx="64">
                  <c:v>768095</c:v>
                </c:pt>
                <c:pt idx="65">
                  <c:v>785805</c:v>
                </c:pt>
                <c:pt idx="66">
                  <c:v>790017</c:v>
                </c:pt>
                <c:pt idx="67">
                  <c:v>794287</c:v>
                </c:pt>
                <c:pt idx="68">
                  <c:v>799630</c:v>
                </c:pt>
                <c:pt idx="69">
                  <c:v>801191</c:v>
                </c:pt>
                <c:pt idx="70">
                  <c:v>802969</c:v>
                </c:pt>
                <c:pt idx="71">
                  <c:v>804845</c:v>
                </c:pt>
                <c:pt idx="72">
                  <c:v>812699</c:v>
                </c:pt>
                <c:pt idx="73">
                  <c:v>815857</c:v>
                </c:pt>
                <c:pt idx="74">
                  <c:v>818397</c:v>
                </c:pt>
                <c:pt idx="75">
                  <c:v>820483</c:v>
                </c:pt>
                <c:pt idx="76">
                  <c:v>822340</c:v>
                </c:pt>
                <c:pt idx="77">
                  <c:v>823975</c:v>
                </c:pt>
                <c:pt idx="78">
                  <c:v>825679</c:v>
                </c:pt>
                <c:pt idx="79">
                  <c:v>827680</c:v>
                </c:pt>
                <c:pt idx="80">
                  <c:v>829554</c:v>
                </c:pt>
                <c:pt idx="81">
                  <c:v>831371</c:v>
                </c:pt>
                <c:pt idx="82">
                  <c:v>833179</c:v>
                </c:pt>
                <c:pt idx="83">
                  <c:v>834453</c:v>
                </c:pt>
                <c:pt idx="84">
                  <c:v>836575</c:v>
                </c:pt>
                <c:pt idx="85">
                  <c:v>837937</c:v>
                </c:pt>
                <c:pt idx="86">
                  <c:v>839785</c:v>
                </c:pt>
                <c:pt idx="87">
                  <c:v>841537</c:v>
                </c:pt>
                <c:pt idx="88">
                  <c:v>843192</c:v>
                </c:pt>
                <c:pt idx="89">
                  <c:v>844866</c:v>
                </c:pt>
                <c:pt idx="90">
                  <c:v>846676</c:v>
                </c:pt>
                <c:pt idx="91">
                  <c:v>847478</c:v>
                </c:pt>
                <c:pt idx="92">
                  <c:v>847775</c:v>
                </c:pt>
                <c:pt idx="93">
                  <c:v>848256</c:v>
                </c:pt>
                <c:pt idx="94">
                  <c:v>848617</c:v>
                </c:pt>
                <c:pt idx="95">
                  <c:v>849077</c:v>
                </c:pt>
                <c:pt idx="96">
                  <c:v>849526</c:v>
                </c:pt>
                <c:pt idx="97">
                  <c:v>849856</c:v>
                </c:pt>
                <c:pt idx="98">
                  <c:v>850562</c:v>
                </c:pt>
                <c:pt idx="99">
                  <c:v>851116</c:v>
                </c:pt>
                <c:pt idx="100">
                  <c:v>853196</c:v>
                </c:pt>
                <c:pt idx="101">
                  <c:v>857638</c:v>
                </c:pt>
                <c:pt idx="102">
                  <c:v>861864</c:v>
                </c:pt>
                <c:pt idx="103">
                  <c:v>865960</c:v>
                </c:pt>
                <c:pt idx="104">
                  <c:v>869590</c:v>
                </c:pt>
                <c:pt idx="105">
                  <c:v>871976</c:v>
                </c:pt>
                <c:pt idx="106">
                  <c:v>874435</c:v>
                </c:pt>
                <c:pt idx="107">
                  <c:v>877197</c:v>
                </c:pt>
                <c:pt idx="108">
                  <c:v>878058</c:v>
                </c:pt>
                <c:pt idx="109">
                  <c:v>878341</c:v>
                </c:pt>
                <c:pt idx="110">
                  <c:v>878628</c:v>
                </c:pt>
                <c:pt idx="111">
                  <c:v>878880</c:v>
                </c:pt>
                <c:pt idx="112">
                  <c:v>879110</c:v>
                </c:pt>
                <c:pt idx="113">
                  <c:v>879380</c:v>
                </c:pt>
                <c:pt idx="114">
                  <c:v>879677</c:v>
                </c:pt>
                <c:pt idx="115">
                  <c:v>880051</c:v>
                </c:pt>
                <c:pt idx="116">
                  <c:v>880431</c:v>
                </c:pt>
                <c:pt idx="117">
                  <c:v>881538</c:v>
                </c:pt>
                <c:pt idx="118">
                  <c:v>881980</c:v>
                </c:pt>
                <c:pt idx="119">
                  <c:v>882286</c:v>
                </c:pt>
                <c:pt idx="120">
                  <c:v>882772</c:v>
                </c:pt>
                <c:pt idx="121">
                  <c:v>883328</c:v>
                </c:pt>
                <c:pt idx="122">
                  <c:v>883752</c:v>
                </c:pt>
                <c:pt idx="123">
                  <c:v>885066</c:v>
                </c:pt>
                <c:pt idx="124">
                  <c:v>886405</c:v>
                </c:pt>
                <c:pt idx="125">
                  <c:v>888607</c:v>
                </c:pt>
                <c:pt idx="126">
                  <c:v>890193</c:v>
                </c:pt>
                <c:pt idx="127">
                  <c:v>891236</c:v>
                </c:pt>
                <c:pt idx="128">
                  <c:v>892405</c:v>
                </c:pt>
                <c:pt idx="129">
                  <c:v>893533</c:v>
                </c:pt>
                <c:pt idx="130">
                  <c:v>894714</c:v>
                </c:pt>
                <c:pt idx="131">
                  <c:v>895878</c:v>
                </c:pt>
                <c:pt idx="132">
                  <c:v>896777</c:v>
                </c:pt>
                <c:pt idx="133">
                  <c:v>897628</c:v>
                </c:pt>
                <c:pt idx="134">
                  <c:v>898774</c:v>
                </c:pt>
                <c:pt idx="135">
                  <c:v>900227</c:v>
                </c:pt>
                <c:pt idx="136">
                  <c:v>901449</c:v>
                </c:pt>
                <c:pt idx="137">
                  <c:v>902819</c:v>
                </c:pt>
                <c:pt idx="138">
                  <c:v>903952</c:v>
                </c:pt>
                <c:pt idx="139">
                  <c:v>904984</c:v>
                </c:pt>
                <c:pt idx="140">
                  <c:v>905779</c:v>
                </c:pt>
                <c:pt idx="141">
                  <c:v>906719</c:v>
                </c:pt>
                <c:pt idx="142">
                  <c:v>907847</c:v>
                </c:pt>
                <c:pt idx="143">
                  <c:v>909051</c:v>
                </c:pt>
                <c:pt idx="144">
                  <c:v>909973</c:v>
                </c:pt>
                <c:pt idx="145">
                  <c:v>910921</c:v>
                </c:pt>
                <c:pt idx="146">
                  <c:v>911836</c:v>
                </c:pt>
                <c:pt idx="147">
                  <c:v>912705</c:v>
                </c:pt>
                <c:pt idx="148">
                  <c:v>913447</c:v>
                </c:pt>
                <c:pt idx="149">
                  <c:v>914347</c:v>
                </c:pt>
                <c:pt idx="150">
                  <c:v>914864</c:v>
                </c:pt>
                <c:pt idx="151">
                  <c:v>916319</c:v>
                </c:pt>
                <c:pt idx="152">
                  <c:v>916497</c:v>
                </c:pt>
                <c:pt idx="153">
                  <c:v>916662</c:v>
                </c:pt>
                <c:pt idx="154">
                  <c:v>916759</c:v>
                </c:pt>
                <c:pt idx="155">
                  <c:v>916923</c:v>
                </c:pt>
                <c:pt idx="156">
                  <c:v>917602</c:v>
                </c:pt>
                <c:pt idx="157">
                  <c:v>918049</c:v>
                </c:pt>
                <c:pt idx="158">
                  <c:v>920291</c:v>
                </c:pt>
                <c:pt idx="159">
                  <c:v>921026</c:v>
                </c:pt>
                <c:pt idx="160">
                  <c:v>921180</c:v>
                </c:pt>
                <c:pt idx="161">
                  <c:v>921271</c:v>
                </c:pt>
                <c:pt idx="162">
                  <c:v>921521</c:v>
                </c:pt>
                <c:pt idx="163">
                  <c:v>922017</c:v>
                </c:pt>
                <c:pt idx="164">
                  <c:v>922786</c:v>
                </c:pt>
                <c:pt idx="165">
                  <c:v>924101</c:v>
                </c:pt>
                <c:pt idx="166">
                  <c:v>925305</c:v>
                </c:pt>
                <c:pt idx="167">
                  <c:v>926395</c:v>
                </c:pt>
                <c:pt idx="168">
                  <c:v>927544</c:v>
                </c:pt>
                <c:pt idx="169">
                  <c:v>928209</c:v>
                </c:pt>
                <c:pt idx="170">
                  <c:v>928452</c:v>
                </c:pt>
                <c:pt idx="171">
                  <c:v>928637</c:v>
                </c:pt>
                <c:pt idx="172">
                  <c:v>929435</c:v>
                </c:pt>
                <c:pt idx="173">
                  <c:v>930374</c:v>
                </c:pt>
                <c:pt idx="174">
                  <c:v>931533</c:v>
                </c:pt>
                <c:pt idx="175">
                  <c:v>932607</c:v>
                </c:pt>
                <c:pt idx="176">
                  <c:v>933841</c:v>
                </c:pt>
                <c:pt idx="177">
                  <c:v>934970</c:v>
                </c:pt>
                <c:pt idx="178">
                  <c:v>935723</c:v>
                </c:pt>
                <c:pt idx="179">
                  <c:v>936182</c:v>
                </c:pt>
                <c:pt idx="180">
                  <c:v>936463</c:v>
                </c:pt>
                <c:pt idx="181">
                  <c:v>936646</c:v>
                </c:pt>
                <c:pt idx="182">
                  <c:v>936841</c:v>
                </c:pt>
                <c:pt idx="183">
                  <c:v>937027</c:v>
                </c:pt>
                <c:pt idx="184">
                  <c:v>937417</c:v>
                </c:pt>
                <c:pt idx="185">
                  <c:v>937836</c:v>
                </c:pt>
                <c:pt idx="186">
                  <c:v>938088</c:v>
                </c:pt>
                <c:pt idx="187">
                  <c:v>938255</c:v>
                </c:pt>
                <c:pt idx="188">
                  <c:v>938513</c:v>
                </c:pt>
                <c:pt idx="189">
                  <c:v>938707</c:v>
                </c:pt>
                <c:pt idx="190">
                  <c:v>938941</c:v>
                </c:pt>
                <c:pt idx="191">
                  <c:v>939284</c:v>
                </c:pt>
                <c:pt idx="192">
                  <c:v>939498</c:v>
                </c:pt>
                <c:pt idx="193">
                  <c:v>939650</c:v>
                </c:pt>
                <c:pt idx="194">
                  <c:v>939788</c:v>
                </c:pt>
                <c:pt idx="195">
                  <c:v>939985</c:v>
                </c:pt>
                <c:pt idx="196">
                  <c:v>940148</c:v>
                </c:pt>
                <c:pt idx="197">
                  <c:v>940324</c:v>
                </c:pt>
                <c:pt idx="198">
                  <c:v>940604</c:v>
                </c:pt>
                <c:pt idx="199">
                  <c:v>940901</c:v>
                </c:pt>
                <c:pt idx="200">
                  <c:v>941157</c:v>
                </c:pt>
                <c:pt idx="201">
                  <c:v>941401</c:v>
                </c:pt>
                <c:pt idx="202">
                  <c:v>941641</c:v>
                </c:pt>
                <c:pt idx="203">
                  <c:v>941839</c:v>
                </c:pt>
                <c:pt idx="204">
                  <c:v>942188</c:v>
                </c:pt>
                <c:pt idx="205">
                  <c:v>942687</c:v>
                </c:pt>
                <c:pt idx="206">
                  <c:v>943047</c:v>
                </c:pt>
                <c:pt idx="207">
                  <c:v>943353</c:v>
                </c:pt>
                <c:pt idx="208">
                  <c:v>943594</c:v>
                </c:pt>
                <c:pt idx="209">
                  <c:v>943870</c:v>
                </c:pt>
                <c:pt idx="210">
                  <c:v>944085</c:v>
                </c:pt>
                <c:pt idx="211">
                  <c:v>944376</c:v>
                </c:pt>
                <c:pt idx="212">
                  <c:v>944929</c:v>
                </c:pt>
                <c:pt idx="213">
                  <c:v>945709</c:v>
                </c:pt>
                <c:pt idx="214">
                  <c:v>946183</c:v>
                </c:pt>
                <c:pt idx="215">
                  <c:v>946533</c:v>
                </c:pt>
                <c:pt idx="216">
                  <c:v>946780</c:v>
                </c:pt>
                <c:pt idx="217">
                  <c:v>946966</c:v>
                </c:pt>
                <c:pt idx="218">
                  <c:v>947169</c:v>
                </c:pt>
                <c:pt idx="219">
                  <c:v>947401</c:v>
                </c:pt>
                <c:pt idx="220">
                  <c:v>947402</c:v>
                </c:pt>
                <c:pt idx="221">
                  <c:v>947822</c:v>
                </c:pt>
                <c:pt idx="222">
                  <c:v>947849</c:v>
                </c:pt>
                <c:pt idx="223">
                  <c:v>947869</c:v>
                </c:pt>
                <c:pt idx="224">
                  <c:v>947912</c:v>
                </c:pt>
                <c:pt idx="225">
                  <c:v>947982</c:v>
                </c:pt>
                <c:pt idx="226">
                  <c:v>948099</c:v>
                </c:pt>
                <c:pt idx="227">
                  <c:v>948140</c:v>
                </c:pt>
                <c:pt idx="228">
                  <c:v>948173</c:v>
                </c:pt>
                <c:pt idx="229">
                  <c:v>948247</c:v>
                </c:pt>
                <c:pt idx="230">
                  <c:v>948342</c:v>
                </c:pt>
                <c:pt idx="231">
                  <c:v>948468</c:v>
                </c:pt>
                <c:pt idx="232">
                  <c:v>948637</c:v>
                </c:pt>
                <c:pt idx="233">
                  <c:v>948747</c:v>
                </c:pt>
                <c:pt idx="234">
                  <c:v>948815</c:v>
                </c:pt>
                <c:pt idx="235">
                  <c:v>948881</c:v>
                </c:pt>
                <c:pt idx="236">
                  <c:v>948952</c:v>
                </c:pt>
                <c:pt idx="237">
                  <c:v>949039</c:v>
                </c:pt>
                <c:pt idx="238">
                  <c:v>949118</c:v>
                </c:pt>
                <c:pt idx="239">
                  <c:v>949311</c:v>
                </c:pt>
                <c:pt idx="240">
                  <c:v>949496</c:v>
                </c:pt>
                <c:pt idx="241">
                  <c:v>949615</c:v>
                </c:pt>
                <c:pt idx="242">
                  <c:v>949660</c:v>
                </c:pt>
                <c:pt idx="243">
                  <c:v>949902</c:v>
                </c:pt>
                <c:pt idx="244">
                  <c:v>950196</c:v>
                </c:pt>
                <c:pt idx="245">
                  <c:v>950271</c:v>
                </c:pt>
                <c:pt idx="246">
                  <c:v>950314</c:v>
                </c:pt>
                <c:pt idx="247">
                  <c:v>950479</c:v>
                </c:pt>
                <c:pt idx="248">
                  <c:v>950540</c:v>
                </c:pt>
                <c:pt idx="249">
                  <c:v>950569</c:v>
                </c:pt>
                <c:pt idx="250">
                  <c:v>950610</c:v>
                </c:pt>
                <c:pt idx="251">
                  <c:v>950590</c:v>
                </c:pt>
                <c:pt idx="252">
                  <c:v>950689</c:v>
                </c:pt>
                <c:pt idx="253">
                  <c:v>950786</c:v>
                </c:pt>
                <c:pt idx="254">
                  <c:v>950857</c:v>
                </c:pt>
                <c:pt idx="255">
                  <c:v>950889</c:v>
                </c:pt>
                <c:pt idx="256">
                  <c:v>950890</c:v>
                </c:pt>
                <c:pt idx="257">
                  <c:v>950921</c:v>
                </c:pt>
                <c:pt idx="258">
                  <c:v>950934</c:v>
                </c:pt>
                <c:pt idx="259">
                  <c:v>950999</c:v>
                </c:pt>
                <c:pt idx="260">
                  <c:v>951062</c:v>
                </c:pt>
                <c:pt idx="261">
                  <c:v>951150</c:v>
                </c:pt>
                <c:pt idx="262">
                  <c:v>951241</c:v>
                </c:pt>
                <c:pt idx="263">
                  <c:v>951290</c:v>
                </c:pt>
                <c:pt idx="264">
                  <c:v>951343</c:v>
                </c:pt>
                <c:pt idx="265">
                  <c:v>951348</c:v>
                </c:pt>
                <c:pt idx="266">
                  <c:v>951586</c:v>
                </c:pt>
                <c:pt idx="267">
                  <c:v>951809</c:v>
                </c:pt>
                <c:pt idx="268">
                  <c:v>951907</c:v>
                </c:pt>
                <c:pt idx="269">
                  <c:v>952062</c:v>
                </c:pt>
                <c:pt idx="270">
                  <c:v>952196</c:v>
                </c:pt>
                <c:pt idx="271">
                  <c:v>952326</c:v>
                </c:pt>
                <c:pt idx="272">
                  <c:v>952393</c:v>
                </c:pt>
                <c:pt idx="273">
                  <c:v>952603</c:v>
                </c:pt>
                <c:pt idx="274">
                  <c:v>952731</c:v>
                </c:pt>
                <c:pt idx="275">
                  <c:v>952845</c:v>
                </c:pt>
                <c:pt idx="276">
                  <c:v>952915</c:v>
                </c:pt>
                <c:pt idx="277">
                  <c:v>953067</c:v>
                </c:pt>
                <c:pt idx="278">
                  <c:v>953132</c:v>
                </c:pt>
                <c:pt idx="279">
                  <c:v>953221</c:v>
                </c:pt>
                <c:pt idx="280">
                  <c:v>953302</c:v>
                </c:pt>
                <c:pt idx="281">
                  <c:v>953359</c:v>
                </c:pt>
                <c:pt idx="282">
                  <c:v>953523</c:v>
                </c:pt>
                <c:pt idx="283">
                  <c:v>953629</c:v>
                </c:pt>
                <c:pt idx="284">
                  <c:v>953690</c:v>
                </c:pt>
                <c:pt idx="285">
                  <c:v>953770</c:v>
                </c:pt>
                <c:pt idx="286">
                  <c:v>953805</c:v>
                </c:pt>
                <c:pt idx="287">
                  <c:v>953818</c:v>
                </c:pt>
                <c:pt idx="288">
                  <c:v>953918</c:v>
                </c:pt>
                <c:pt idx="289">
                  <c:v>954025</c:v>
                </c:pt>
                <c:pt idx="290">
                  <c:v>954093</c:v>
                </c:pt>
                <c:pt idx="291">
                  <c:v>954108</c:v>
                </c:pt>
                <c:pt idx="292">
                  <c:v>954117</c:v>
                </c:pt>
                <c:pt idx="293">
                  <c:v>954248</c:v>
                </c:pt>
                <c:pt idx="294">
                  <c:v>954325</c:v>
                </c:pt>
                <c:pt idx="295">
                  <c:v>954448</c:v>
                </c:pt>
                <c:pt idx="296">
                  <c:v>954582</c:v>
                </c:pt>
                <c:pt idx="297">
                  <c:v>954716</c:v>
                </c:pt>
                <c:pt idx="298">
                  <c:v>954772</c:v>
                </c:pt>
                <c:pt idx="299">
                  <c:v>954850</c:v>
                </c:pt>
                <c:pt idx="300">
                  <c:v>954913</c:v>
                </c:pt>
                <c:pt idx="301">
                  <c:v>954965</c:v>
                </c:pt>
                <c:pt idx="302">
                  <c:v>955001</c:v>
                </c:pt>
                <c:pt idx="303">
                  <c:v>955014</c:v>
                </c:pt>
                <c:pt idx="304">
                  <c:v>955033</c:v>
                </c:pt>
                <c:pt idx="305">
                  <c:v>955042</c:v>
                </c:pt>
                <c:pt idx="306">
                  <c:v>955051</c:v>
                </c:pt>
                <c:pt idx="307">
                  <c:v>955020</c:v>
                </c:pt>
                <c:pt idx="308">
                  <c:v>955024</c:v>
                </c:pt>
                <c:pt idx="309">
                  <c:v>955031</c:v>
                </c:pt>
                <c:pt idx="310">
                  <c:v>955047</c:v>
                </c:pt>
                <c:pt idx="311">
                  <c:v>955069</c:v>
                </c:pt>
                <c:pt idx="312">
                  <c:v>955086</c:v>
                </c:pt>
                <c:pt idx="313">
                  <c:v>955098</c:v>
                </c:pt>
                <c:pt idx="314">
                  <c:v>955105</c:v>
                </c:pt>
                <c:pt idx="315">
                  <c:v>955123</c:v>
                </c:pt>
                <c:pt idx="316">
                  <c:v>955125</c:v>
                </c:pt>
                <c:pt idx="317">
                  <c:v>955143</c:v>
                </c:pt>
                <c:pt idx="318">
                  <c:v>955191</c:v>
                </c:pt>
                <c:pt idx="319">
                  <c:v>955200</c:v>
                </c:pt>
                <c:pt idx="320">
                  <c:v>955200</c:v>
                </c:pt>
                <c:pt idx="321">
                  <c:v>955241</c:v>
                </c:pt>
                <c:pt idx="322">
                  <c:v>955269</c:v>
                </c:pt>
                <c:pt idx="323">
                  <c:v>955327</c:v>
                </c:pt>
                <c:pt idx="324">
                  <c:v>955475</c:v>
                </c:pt>
                <c:pt idx="325">
                  <c:v>955527</c:v>
                </c:pt>
                <c:pt idx="326">
                  <c:v>955568</c:v>
                </c:pt>
                <c:pt idx="327">
                  <c:v>955621</c:v>
                </c:pt>
                <c:pt idx="328">
                  <c:v>955665</c:v>
                </c:pt>
                <c:pt idx="329">
                  <c:v>955635</c:v>
                </c:pt>
                <c:pt idx="330">
                  <c:v>955877</c:v>
                </c:pt>
                <c:pt idx="331">
                  <c:v>956129</c:v>
                </c:pt>
                <c:pt idx="332">
                  <c:v>956191</c:v>
                </c:pt>
                <c:pt idx="333">
                  <c:v>956229</c:v>
                </c:pt>
                <c:pt idx="334">
                  <c:v>956277</c:v>
                </c:pt>
                <c:pt idx="335">
                  <c:v>956264</c:v>
                </c:pt>
                <c:pt idx="336">
                  <c:v>956309</c:v>
                </c:pt>
                <c:pt idx="337">
                  <c:v>956430</c:v>
                </c:pt>
                <c:pt idx="338">
                  <c:v>961227</c:v>
                </c:pt>
                <c:pt idx="339">
                  <c:v>964556</c:v>
                </c:pt>
                <c:pt idx="340">
                  <c:v>966103</c:v>
                </c:pt>
                <c:pt idx="341">
                  <c:v>967214</c:v>
                </c:pt>
                <c:pt idx="342">
                  <c:v>967707</c:v>
                </c:pt>
                <c:pt idx="343">
                  <c:v>968031</c:v>
                </c:pt>
                <c:pt idx="344">
                  <c:v>968466</c:v>
                </c:pt>
                <c:pt idx="345">
                  <c:v>968680</c:v>
                </c:pt>
                <c:pt idx="346">
                  <c:v>968824</c:v>
                </c:pt>
                <c:pt idx="347">
                  <c:v>968909</c:v>
                </c:pt>
                <c:pt idx="348">
                  <c:v>969050</c:v>
                </c:pt>
                <c:pt idx="349">
                  <c:v>969243</c:v>
                </c:pt>
                <c:pt idx="350">
                  <c:v>969921</c:v>
                </c:pt>
                <c:pt idx="351">
                  <c:v>970258</c:v>
                </c:pt>
                <c:pt idx="352">
                  <c:v>971795</c:v>
                </c:pt>
                <c:pt idx="353">
                  <c:v>972855</c:v>
                </c:pt>
                <c:pt idx="354">
                  <c:v>973281</c:v>
                </c:pt>
                <c:pt idx="355">
                  <c:v>973532</c:v>
                </c:pt>
                <c:pt idx="356">
                  <c:v>973652</c:v>
                </c:pt>
                <c:pt idx="357">
                  <c:v>974692</c:v>
                </c:pt>
                <c:pt idx="358">
                  <c:v>975183</c:v>
                </c:pt>
                <c:pt idx="359">
                  <c:v>975877</c:v>
                </c:pt>
                <c:pt idx="360">
                  <c:v>976446</c:v>
                </c:pt>
                <c:pt idx="361">
                  <c:v>976894</c:v>
                </c:pt>
                <c:pt idx="362">
                  <c:v>977258</c:v>
                </c:pt>
                <c:pt idx="363">
                  <c:v>977633</c:v>
                </c:pt>
                <c:pt idx="364">
                  <c:v>978071</c:v>
                </c:pt>
                <c:pt idx="365">
                  <c:v>978525</c:v>
                </c:pt>
                <c:pt idx="366">
                  <c:v>979365</c:v>
                </c:pt>
                <c:pt idx="367">
                  <c:v>980348</c:v>
                </c:pt>
                <c:pt idx="368">
                  <c:v>980957</c:v>
                </c:pt>
                <c:pt idx="369">
                  <c:v>981319</c:v>
                </c:pt>
                <c:pt idx="370">
                  <c:v>981630</c:v>
                </c:pt>
                <c:pt idx="371">
                  <c:v>981944</c:v>
                </c:pt>
                <c:pt idx="372">
                  <c:v>982181</c:v>
                </c:pt>
                <c:pt idx="373">
                  <c:v>982551</c:v>
                </c:pt>
                <c:pt idx="374">
                  <c:v>982992</c:v>
                </c:pt>
                <c:pt idx="375">
                  <c:v>983411</c:v>
                </c:pt>
                <c:pt idx="376">
                  <c:v>983724</c:v>
                </c:pt>
                <c:pt idx="377">
                  <c:v>984096</c:v>
                </c:pt>
                <c:pt idx="378">
                  <c:v>984628</c:v>
                </c:pt>
                <c:pt idx="379">
                  <c:v>984882</c:v>
                </c:pt>
                <c:pt idx="380">
                  <c:v>985323</c:v>
                </c:pt>
                <c:pt idx="381">
                  <c:v>985817</c:v>
                </c:pt>
                <c:pt idx="382">
                  <c:v>986458</c:v>
                </c:pt>
                <c:pt idx="383">
                  <c:v>987390</c:v>
                </c:pt>
                <c:pt idx="384">
                  <c:v>988162</c:v>
                </c:pt>
                <c:pt idx="385">
                  <c:v>988861</c:v>
                </c:pt>
                <c:pt idx="386">
                  <c:v>989372</c:v>
                </c:pt>
                <c:pt idx="387">
                  <c:v>989893</c:v>
                </c:pt>
                <c:pt idx="388">
                  <c:v>990243</c:v>
                </c:pt>
                <c:pt idx="389">
                  <c:v>990577</c:v>
                </c:pt>
                <c:pt idx="390">
                  <c:v>990964</c:v>
                </c:pt>
                <c:pt idx="391">
                  <c:v>991201</c:v>
                </c:pt>
                <c:pt idx="392">
                  <c:v>991423</c:v>
                </c:pt>
                <c:pt idx="393">
                  <c:v>991651</c:v>
                </c:pt>
                <c:pt idx="394">
                  <c:v>991960</c:v>
                </c:pt>
                <c:pt idx="395">
                  <c:v>992526</c:v>
                </c:pt>
                <c:pt idx="396">
                  <c:v>992891</c:v>
                </c:pt>
                <c:pt idx="397">
                  <c:v>993117</c:v>
                </c:pt>
                <c:pt idx="398">
                  <c:v>993337</c:v>
                </c:pt>
                <c:pt idx="399">
                  <c:v>993538</c:v>
                </c:pt>
                <c:pt idx="400">
                  <c:v>993748</c:v>
                </c:pt>
                <c:pt idx="401">
                  <c:v>994021</c:v>
                </c:pt>
                <c:pt idx="402">
                  <c:v>994351</c:v>
                </c:pt>
                <c:pt idx="403">
                  <c:v>994667</c:v>
                </c:pt>
                <c:pt idx="404">
                  <c:v>994916</c:v>
                </c:pt>
                <c:pt idx="405">
                  <c:v>995166</c:v>
                </c:pt>
                <c:pt idx="406">
                  <c:v>995479</c:v>
                </c:pt>
                <c:pt idx="407">
                  <c:v>995712</c:v>
                </c:pt>
                <c:pt idx="408">
                  <c:v>995995</c:v>
                </c:pt>
                <c:pt idx="409">
                  <c:v>996227</c:v>
                </c:pt>
                <c:pt idx="410">
                  <c:v>996486</c:v>
                </c:pt>
                <c:pt idx="411">
                  <c:v>996728</c:v>
                </c:pt>
                <c:pt idx="412">
                  <c:v>996995</c:v>
                </c:pt>
                <c:pt idx="413">
                  <c:v>997205</c:v>
                </c:pt>
                <c:pt idx="414">
                  <c:v>997492</c:v>
                </c:pt>
                <c:pt idx="415">
                  <c:v>997808</c:v>
                </c:pt>
                <c:pt idx="416">
                  <c:v>998117</c:v>
                </c:pt>
                <c:pt idx="417">
                  <c:v>998460</c:v>
                </c:pt>
                <c:pt idx="418">
                  <c:v>998821</c:v>
                </c:pt>
                <c:pt idx="419">
                  <c:v>999187</c:v>
                </c:pt>
                <c:pt idx="420">
                  <c:v>999545</c:v>
                </c:pt>
                <c:pt idx="421">
                  <c:v>999909</c:v>
                </c:pt>
                <c:pt idx="422">
                  <c:v>1000521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A2-47E5-A8B9-403D37E784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Blue Fire Megacoaster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Sheet1!$A$2:$A$424</c:f>
              <c:numCache>
                <c:formatCode>m/d/yyyy</c:formatCode>
                <c:ptCount val="423"/>
                <c:pt idx="0">
                  <c:v>42461</c:v>
                </c:pt>
                <c:pt idx="1">
                  <c:v>42462</c:v>
                </c:pt>
                <c:pt idx="2">
                  <c:v>42463</c:v>
                </c:pt>
                <c:pt idx="3">
                  <c:v>42464</c:v>
                </c:pt>
                <c:pt idx="4">
                  <c:v>42465</c:v>
                </c:pt>
                <c:pt idx="5">
                  <c:v>42466</c:v>
                </c:pt>
                <c:pt idx="6">
                  <c:v>42467</c:v>
                </c:pt>
                <c:pt idx="7">
                  <c:v>42468</c:v>
                </c:pt>
                <c:pt idx="8">
                  <c:v>42469</c:v>
                </c:pt>
                <c:pt idx="9">
                  <c:v>42470</c:v>
                </c:pt>
                <c:pt idx="10">
                  <c:v>42471</c:v>
                </c:pt>
                <c:pt idx="11">
                  <c:v>42472</c:v>
                </c:pt>
                <c:pt idx="12">
                  <c:v>42473</c:v>
                </c:pt>
                <c:pt idx="13">
                  <c:v>42474</c:v>
                </c:pt>
                <c:pt idx="14">
                  <c:v>42475</c:v>
                </c:pt>
                <c:pt idx="15">
                  <c:v>42476</c:v>
                </c:pt>
                <c:pt idx="16">
                  <c:v>42477</c:v>
                </c:pt>
                <c:pt idx="17">
                  <c:v>42478</c:v>
                </c:pt>
                <c:pt idx="18">
                  <c:v>42479</c:v>
                </c:pt>
                <c:pt idx="19">
                  <c:v>42480</c:v>
                </c:pt>
                <c:pt idx="20">
                  <c:v>42481</c:v>
                </c:pt>
                <c:pt idx="21">
                  <c:v>42482</c:v>
                </c:pt>
                <c:pt idx="22">
                  <c:v>42483</c:v>
                </c:pt>
                <c:pt idx="23">
                  <c:v>42484</c:v>
                </c:pt>
                <c:pt idx="24">
                  <c:v>42485</c:v>
                </c:pt>
                <c:pt idx="25">
                  <c:v>42486</c:v>
                </c:pt>
                <c:pt idx="26">
                  <c:v>42487</c:v>
                </c:pt>
                <c:pt idx="27">
                  <c:v>42488</c:v>
                </c:pt>
                <c:pt idx="28">
                  <c:v>42489</c:v>
                </c:pt>
                <c:pt idx="29">
                  <c:v>42490</c:v>
                </c:pt>
                <c:pt idx="30">
                  <c:v>42491</c:v>
                </c:pt>
                <c:pt idx="31">
                  <c:v>42492</c:v>
                </c:pt>
                <c:pt idx="32">
                  <c:v>42493</c:v>
                </c:pt>
                <c:pt idx="33">
                  <c:v>42494</c:v>
                </c:pt>
                <c:pt idx="34">
                  <c:v>42495</c:v>
                </c:pt>
                <c:pt idx="35">
                  <c:v>42496</c:v>
                </c:pt>
                <c:pt idx="36">
                  <c:v>42497</c:v>
                </c:pt>
                <c:pt idx="37">
                  <c:v>42498</c:v>
                </c:pt>
                <c:pt idx="38">
                  <c:v>42499</c:v>
                </c:pt>
                <c:pt idx="39">
                  <c:v>42500</c:v>
                </c:pt>
                <c:pt idx="40">
                  <c:v>42501</c:v>
                </c:pt>
                <c:pt idx="41">
                  <c:v>42502</c:v>
                </c:pt>
                <c:pt idx="42">
                  <c:v>42503</c:v>
                </c:pt>
                <c:pt idx="43">
                  <c:v>42504</c:v>
                </c:pt>
                <c:pt idx="44">
                  <c:v>42505</c:v>
                </c:pt>
                <c:pt idx="45">
                  <c:v>42506</c:v>
                </c:pt>
                <c:pt idx="46">
                  <c:v>42507</c:v>
                </c:pt>
                <c:pt idx="47">
                  <c:v>42508</c:v>
                </c:pt>
                <c:pt idx="48">
                  <c:v>42509</c:v>
                </c:pt>
                <c:pt idx="49">
                  <c:v>42510</c:v>
                </c:pt>
                <c:pt idx="50">
                  <c:v>42511</c:v>
                </c:pt>
                <c:pt idx="51">
                  <c:v>42512</c:v>
                </c:pt>
                <c:pt idx="52">
                  <c:v>42513</c:v>
                </c:pt>
                <c:pt idx="53">
                  <c:v>42514</c:v>
                </c:pt>
                <c:pt idx="54">
                  <c:v>42515</c:v>
                </c:pt>
                <c:pt idx="55">
                  <c:v>42516</c:v>
                </c:pt>
                <c:pt idx="56">
                  <c:v>42517</c:v>
                </c:pt>
                <c:pt idx="57">
                  <c:v>42518</c:v>
                </c:pt>
                <c:pt idx="58">
                  <c:v>42519</c:v>
                </c:pt>
                <c:pt idx="59">
                  <c:v>42520</c:v>
                </c:pt>
                <c:pt idx="60">
                  <c:v>42521</c:v>
                </c:pt>
                <c:pt idx="61">
                  <c:v>42522</c:v>
                </c:pt>
                <c:pt idx="62">
                  <c:v>42523</c:v>
                </c:pt>
                <c:pt idx="63">
                  <c:v>42524</c:v>
                </c:pt>
                <c:pt idx="64">
                  <c:v>42525</c:v>
                </c:pt>
                <c:pt idx="65">
                  <c:v>42526</c:v>
                </c:pt>
                <c:pt idx="66">
                  <c:v>42527</c:v>
                </c:pt>
                <c:pt idx="67">
                  <c:v>42528</c:v>
                </c:pt>
                <c:pt idx="68">
                  <c:v>42529</c:v>
                </c:pt>
                <c:pt idx="69">
                  <c:v>42530</c:v>
                </c:pt>
                <c:pt idx="70">
                  <c:v>42531</c:v>
                </c:pt>
                <c:pt idx="71">
                  <c:v>42532</c:v>
                </c:pt>
                <c:pt idx="72">
                  <c:v>42533</c:v>
                </c:pt>
                <c:pt idx="73">
                  <c:v>42534</c:v>
                </c:pt>
                <c:pt idx="74">
                  <c:v>42535</c:v>
                </c:pt>
                <c:pt idx="75">
                  <c:v>42536</c:v>
                </c:pt>
                <c:pt idx="76">
                  <c:v>42537</c:v>
                </c:pt>
                <c:pt idx="77">
                  <c:v>42538</c:v>
                </c:pt>
                <c:pt idx="78">
                  <c:v>42539</c:v>
                </c:pt>
                <c:pt idx="79">
                  <c:v>42540</c:v>
                </c:pt>
                <c:pt idx="80">
                  <c:v>42541</c:v>
                </c:pt>
                <c:pt idx="81">
                  <c:v>42542</c:v>
                </c:pt>
                <c:pt idx="82">
                  <c:v>42543</c:v>
                </c:pt>
                <c:pt idx="83">
                  <c:v>42544</c:v>
                </c:pt>
                <c:pt idx="84">
                  <c:v>42545</c:v>
                </c:pt>
                <c:pt idx="85">
                  <c:v>42546</c:v>
                </c:pt>
                <c:pt idx="86">
                  <c:v>42547</c:v>
                </c:pt>
                <c:pt idx="87">
                  <c:v>42548</c:v>
                </c:pt>
                <c:pt idx="88">
                  <c:v>42549</c:v>
                </c:pt>
                <c:pt idx="89">
                  <c:v>42550</c:v>
                </c:pt>
                <c:pt idx="90">
                  <c:v>42551</c:v>
                </c:pt>
                <c:pt idx="91">
                  <c:v>42552</c:v>
                </c:pt>
                <c:pt idx="92">
                  <c:v>42553</c:v>
                </c:pt>
                <c:pt idx="93">
                  <c:v>42554</c:v>
                </c:pt>
                <c:pt idx="94">
                  <c:v>42555</c:v>
                </c:pt>
                <c:pt idx="95">
                  <c:v>42556</c:v>
                </c:pt>
                <c:pt idx="96">
                  <c:v>42557</c:v>
                </c:pt>
                <c:pt idx="97">
                  <c:v>42558</c:v>
                </c:pt>
                <c:pt idx="98">
                  <c:v>42559</c:v>
                </c:pt>
                <c:pt idx="99">
                  <c:v>42560</c:v>
                </c:pt>
                <c:pt idx="100">
                  <c:v>42561</c:v>
                </c:pt>
                <c:pt idx="101">
                  <c:v>42562</c:v>
                </c:pt>
                <c:pt idx="102">
                  <c:v>42563</c:v>
                </c:pt>
                <c:pt idx="103">
                  <c:v>42564</c:v>
                </c:pt>
                <c:pt idx="104">
                  <c:v>42565</c:v>
                </c:pt>
                <c:pt idx="105">
                  <c:v>42566</c:v>
                </c:pt>
                <c:pt idx="106">
                  <c:v>42567</c:v>
                </c:pt>
                <c:pt idx="107">
                  <c:v>42568</c:v>
                </c:pt>
                <c:pt idx="108">
                  <c:v>42569</c:v>
                </c:pt>
                <c:pt idx="109">
                  <c:v>42570</c:v>
                </c:pt>
                <c:pt idx="110">
                  <c:v>42571</c:v>
                </c:pt>
                <c:pt idx="111">
                  <c:v>42572</c:v>
                </c:pt>
                <c:pt idx="112">
                  <c:v>42573</c:v>
                </c:pt>
                <c:pt idx="113">
                  <c:v>42574</c:v>
                </c:pt>
                <c:pt idx="114">
                  <c:v>42575</c:v>
                </c:pt>
                <c:pt idx="115">
                  <c:v>42576</c:v>
                </c:pt>
                <c:pt idx="116">
                  <c:v>42577</c:v>
                </c:pt>
                <c:pt idx="117">
                  <c:v>42578</c:v>
                </c:pt>
                <c:pt idx="118">
                  <c:v>42579</c:v>
                </c:pt>
                <c:pt idx="119">
                  <c:v>42580</c:v>
                </c:pt>
                <c:pt idx="120">
                  <c:v>42581</c:v>
                </c:pt>
                <c:pt idx="121">
                  <c:v>42582</c:v>
                </c:pt>
                <c:pt idx="122">
                  <c:v>42583</c:v>
                </c:pt>
                <c:pt idx="123">
                  <c:v>42584</c:v>
                </c:pt>
                <c:pt idx="124">
                  <c:v>42585</c:v>
                </c:pt>
                <c:pt idx="125">
                  <c:v>42586</c:v>
                </c:pt>
                <c:pt idx="126">
                  <c:v>42587</c:v>
                </c:pt>
                <c:pt idx="127">
                  <c:v>42588</c:v>
                </c:pt>
                <c:pt idx="128">
                  <c:v>42589</c:v>
                </c:pt>
                <c:pt idx="129">
                  <c:v>42590</c:v>
                </c:pt>
                <c:pt idx="130">
                  <c:v>42591</c:v>
                </c:pt>
                <c:pt idx="131">
                  <c:v>42592</c:v>
                </c:pt>
                <c:pt idx="132">
                  <c:v>42593</c:v>
                </c:pt>
                <c:pt idx="133">
                  <c:v>42594</c:v>
                </c:pt>
                <c:pt idx="134">
                  <c:v>42595</c:v>
                </c:pt>
                <c:pt idx="135">
                  <c:v>42596</c:v>
                </c:pt>
                <c:pt idx="136">
                  <c:v>42597</c:v>
                </c:pt>
                <c:pt idx="137">
                  <c:v>42598</c:v>
                </c:pt>
                <c:pt idx="138">
                  <c:v>42599</c:v>
                </c:pt>
                <c:pt idx="139">
                  <c:v>42600</c:v>
                </c:pt>
                <c:pt idx="140">
                  <c:v>42601</c:v>
                </c:pt>
                <c:pt idx="141">
                  <c:v>42602</c:v>
                </c:pt>
                <c:pt idx="142">
                  <c:v>42603</c:v>
                </c:pt>
                <c:pt idx="143">
                  <c:v>42604</c:v>
                </c:pt>
                <c:pt idx="144">
                  <c:v>42605</c:v>
                </c:pt>
                <c:pt idx="145">
                  <c:v>42606</c:v>
                </c:pt>
                <c:pt idx="146">
                  <c:v>42607</c:v>
                </c:pt>
                <c:pt idx="147">
                  <c:v>42608</c:v>
                </c:pt>
                <c:pt idx="148">
                  <c:v>42609</c:v>
                </c:pt>
                <c:pt idx="149">
                  <c:v>42610</c:v>
                </c:pt>
                <c:pt idx="150">
                  <c:v>42611</c:v>
                </c:pt>
                <c:pt idx="151">
                  <c:v>42612</c:v>
                </c:pt>
                <c:pt idx="152">
                  <c:v>42613</c:v>
                </c:pt>
                <c:pt idx="153">
                  <c:v>42614</c:v>
                </c:pt>
                <c:pt idx="154">
                  <c:v>42615</c:v>
                </c:pt>
                <c:pt idx="155">
                  <c:v>42616</c:v>
                </c:pt>
                <c:pt idx="156">
                  <c:v>42617</c:v>
                </c:pt>
                <c:pt idx="157">
                  <c:v>42618</c:v>
                </c:pt>
                <c:pt idx="158">
                  <c:v>42619</c:v>
                </c:pt>
                <c:pt idx="159">
                  <c:v>42620</c:v>
                </c:pt>
                <c:pt idx="160">
                  <c:v>42621</c:v>
                </c:pt>
                <c:pt idx="161">
                  <c:v>42622</c:v>
                </c:pt>
                <c:pt idx="162">
                  <c:v>42623</c:v>
                </c:pt>
                <c:pt idx="163">
                  <c:v>42624</c:v>
                </c:pt>
                <c:pt idx="164">
                  <c:v>42625</c:v>
                </c:pt>
                <c:pt idx="165">
                  <c:v>42626</c:v>
                </c:pt>
                <c:pt idx="166">
                  <c:v>42627</c:v>
                </c:pt>
                <c:pt idx="167">
                  <c:v>42628</c:v>
                </c:pt>
                <c:pt idx="168">
                  <c:v>42629</c:v>
                </c:pt>
                <c:pt idx="169">
                  <c:v>42630</c:v>
                </c:pt>
                <c:pt idx="170">
                  <c:v>42631</c:v>
                </c:pt>
                <c:pt idx="171">
                  <c:v>42632</c:v>
                </c:pt>
                <c:pt idx="172">
                  <c:v>42633</c:v>
                </c:pt>
                <c:pt idx="173">
                  <c:v>42634</c:v>
                </c:pt>
                <c:pt idx="174">
                  <c:v>42635</c:v>
                </c:pt>
                <c:pt idx="175">
                  <c:v>42636</c:v>
                </c:pt>
                <c:pt idx="176">
                  <c:v>42637</c:v>
                </c:pt>
                <c:pt idx="177">
                  <c:v>42638</c:v>
                </c:pt>
                <c:pt idx="178">
                  <c:v>42639</c:v>
                </c:pt>
                <c:pt idx="179">
                  <c:v>42640</c:v>
                </c:pt>
                <c:pt idx="180">
                  <c:v>42641</c:v>
                </c:pt>
                <c:pt idx="181">
                  <c:v>42642</c:v>
                </c:pt>
                <c:pt idx="182">
                  <c:v>42643</c:v>
                </c:pt>
                <c:pt idx="183">
                  <c:v>42644</c:v>
                </c:pt>
                <c:pt idx="184">
                  <c:v>42645</c:v>
                </c:pt>
                <c:pt idx="185">
                  <c:v>42646</c:v>
                </c:pt>
                <c:pt idx="186">
                  <c:v>42647</c:v>
                </c:pt>
                <c:pt idx="187">
                  <c:v>42648</c:v>
                </c:pt>
                <c:pt idx="188">
                  <c:v>42649</c:v>
                </c:pt>
                <c:pt idx="189">
                  <c:v>42650</c:v>
                </c:pt>
                <c:pt idx="190">
                  <c:v>42651</c:v>
                </c:pt>
                <c:pt idx="191">
                  <c:v>42652</c:v>
                </c:pt>
                <c:pt idx="192">
                  <c:v>42653</c:v>
                </c:pt>
                <c:pt idx="193">
                  <c:v>42654</c:v>
                </c:pt>
                <c:pt idx="194">
                  <c:v>42655</c:v>
                </c:pt>
                <c:pt idx="195">
                  <c:v>42656</c:v>
                </c:pt>
                <c:pt idx="196">
                  <c:v>42657</c:v>
                </c:pt>
                <c:pt idx="197">
                  <c:v>42658</c:v>
                </c:pt>
                <c:pt idx="198">
                  <c:v>42659</c:v>
                </c:pt>
                <c:pt idx="199">
                  <c:v>42660</c:v>
                </c:pt>
                <c:pt idx="200">
                  <c:v>42661</c:v>
                </c:pt>
                <c:pt idx="201">
                  <c:v>42662</c:v>
                </c:pt>
                <c:pt idx="202">
                  <c:v>42663</c:v>
                </c:pt>
                <c:pt idx="203">
                  <c:v>42664</c:v>
                </c:pt>
                <c:pt idx="204">
                  <c:v>42665</c:v>
                </c:pt>
                <c:pt idx="205">
                  <c:v>42666</c:v>
                </c:pt>
                <c:pt idx="206">
                  <c:v>42667</c:v>
                </c:pt>
                <c:pt idx="207">
                  <c:v>42668</c:v>
                </c:pt>
                <c:pt idx="208">
                  <c:v>42669</c:v>
                </c:pt>
                <c:pt idx="209">
                  <c:v>42670</c:v>
                </c:pt>
                <c:pt idx="210">
                  <c:v>42671</c:v>
                </c:pt>
                <c:pt idx="211">
                  <c:v>42672</c:v>
                </c:pt>
                <c:pt idx="212">
                  <c:v>42673</c:v>
                </c:pt>
                <c:pt idx="213">
                  <c:v>42674</c:v>
                </c:pt>
                <c:pt idx="214">
                  <c:v>42675</c:v>
                </c:pt>
                <c:pt idx="215">
                  <c:v>42676</c:v>
                </c:pt>
                <c:pt idx="216">
                  <c:v>42677</c:v>
                </c:pt>
                <c:pt idx="217">
                  <c:v>42678</c:v>
                </c:pt>
                <c:pt idx="218">
                  <c:v>42679</c:v>
                </c:pt>
                <c:pt idx="219">
                  <c:v>42680</c:v>
                </c:pt>
                <c:pt idx="220">
                  <c:v>42681</c:v>
                </c:pt>
                <c:pt idx="221">
                  <c:v>42682</c:v>
                </c:pt>
                <c:pt idx="222">
                  <c:v>42683</c:v>
                </c:pt>
                <c:pt idx="223">
                  <c:v>42684</c:v>
                </c:pt>
                <c:pt idx="224">
                  <c:v>42685</c:v>
                </c:pt>
                <c:pt idx="225">
                  <c:v>42686</c:v>
                </c:pt>
                <c:pt idx="226">
                  <c:v>42687</c:v>
                </c:pt>
                <c:pt idx="227">
                  <c:v>42688</c:v>
                </c:pt>
                <c:pt idx="228">
                  <c:v>42689</c:v>
                </c:pt>
                <c:pt idx="229">
                  <c:v>42690</c:v>
                </c:pt>
                <c:pt idx="230">
                  <c:v>42691</c:v>
                </c:pt>
                <c:pt idx="231">
                  <c:v>42692</c:v>
                </c:pt>
                <c:pt idx="232">
                  <c:v>42693</c:v>
                </c:pt>
                <c:pt idx="233">
                  <c:v>42694</c:v>
                </c:pt>
                <c:pt idx="234">
                  <c:v>42695</c:v>
                </c:pt>
                <c:pt idx="235">
                  <c:v>42696</c:v>
                </c:pt>
                <c:pt idx="236">
                  <c:v>42697</c:v>
                </c:pt>
                <c:pt idx="237">
                  <c:v>42698</c:v>
                </c:pt>
                <c:pt idx="238">
                  <c:v>42699</c:v>
                </c:pt>
                <c:pt idx="239">
                  <c:v>42700</c:v>
                </c:pt>
                <c:pt idx="240">
                  <c:v>42701</c:v>
                </c:pt>
                <c:pt idx="241">
                  <c:v>42702</c:v>
                </c:pt>
                <c:pt idx="242">
                  <c:v>42703</c:v>
                </c:pt>
                <c:pt idx="243">
                  <c:v>42704</c:v>
                </c:pt>
                <c:pt idx="244">
                  <c:v>42705</c:v>
                </c:pt>
                <c:pt idx="245">
                  <c:v>42706</c:v>
                </c:pt>
                <c:pt idx="246">
                  <c:v>42707</c:v>
                </c:pt>
                <c:pt idx="247">
                  <c:v>42708</c:v>
                </c:pt>
                <c:pt idx="248">
                  <c:v>42709</c:v>
                </c:pt>
                <c:pt idx="249">
                  <c:v>42710</c:v>
                </c:pt>
                <c:pt idx="250">
                  <c:v>42711</c:v>
                </c:pt>
                <c:pt idx="251">
                  <c:v>42712</c:v>
                </c:pt>
                <c:pt idx="252">
                  <c:v>42713</c:v>
                </c:pt>
                <c:pt idx="253">
                  <c:v>42714</c:v>
                </c:pt>
                <c:pt idx="254">
                  <c:v>42715</c:v>
                </c:pt>
                <c:pt idx="255">
                  <c:v>42716</c:v>
                </c:pt>
                <c:pt idx="256">
                  <c:v>42717</c:v>
                </c:pt>
                <c:pt idx="257">
                  <c:v>42718</c:v>
                </c:pt>
                <c:pt idx="258">
                  <c:v>42719</c:v>
                </c:pt>
                <c:pt idx="259">
                  <c:v>42720</c:v>
                </c:pt>
                <c:pt idx="260">
                  <c:v>42721</c:v>
                </c:pt>
                <c:pt idx="261">
                  <c:v>42722</c:v>
                </c:pt>
                <c:pt idx="262">
                  <c:v>42723</c:v>
                </c:pt>
                <c:pt idx="263">
                  <c:v>42724</c:v>
                </c:pt>
                <c:pt idx="264">
                  <c:v>42725</c:v>
                </c:pt>
                <c:pt idx="265">
                  <c:v>42726</c:v>
                </c:pt>
                <c:pt idx="266">
                  <c:v>42727</c:v>
                </c:pt>
                <c:pt idx="267">
                  <c:v>42728</c:v>
                </c:pt>
                <c:pt idx="268">
                  <c:v>42729</c:v>
                </c:pt>
                <c:pt idx="269">
                  <c:v>42730</c:v>
                </c:pt>
                <c:pt idx="270">
                  <c:v>42731</c:v>
                </c:pt>
                <c:pt idx="271">
                  <c:v>42732</c:v>
                </c:pt>
                <c:pt idx="272">
                  <c:v>42733</c:v>
                </c:pt>
                <c:pt idx="273">
                  <c:v>42734</c:v>
                </c:pt>
                <c:pt idx="274">
                  <c:v>42735</c:v>
                </c:pt>
                <c:pt idx="275">
                  <c:v>42736</c:v>
                </c:pt>
                <c:pt idx="276">
                  <c:v>42737</c:v>
                </c:pt>
                <c:pt idx="277">
                  <c:v>42738</c:v>
                </c:pt>
                <c:pt idx="278">
                  <c:v>42739</c:v>
                </c:pt>
                <c:pt idx="279">
                  <c:v>42740</c:v>
                </c:pt>
                <c:pt idx="280">
                  <c:v>42741</c:v>
                </c:pt>
                <c:pt idx="281">
                  <c:v>42742</c:v>
                </c:pt>
                <c:pt idx="282">
                  <c:v>42743</c:v>
                </c:pt>
                <c:pt idx="283">
                  <c:v>42744</c:v>
                </c:pt>
                <c:pt idx="284">
                  <c:v>42745</c:v>
                </c:pt>
                <c:pt idx="285">
                  <c:v>42746</c:v>
                </c:pt>
                <c:pt idx="286">
                  <c:v>42747</c:v>
                </c:pt>
                <c:pt idx="287">
                  <c:v>42748</c:v>
                </c:pt>
                <c:pt idx="288">
                  <c:v>42749</c:v>
                </c:pt>
                <c:pt idx="289">
                  <c:v>42750</c:v>
                </c:pt>
                <c:pt idx="290">
                  <c:v>42751</c:v>
                </c:pt>
                <c:pt idx="291">
                  <c:v>42752</c:v>
                </c:pt>
                <c:pt idx="292">
                  <c:v>42753</c:v>
                </c:pt>
                <c:pt idx="293">
                  <c:v>42754</c:v>
                </c:pt>
                <c:pt idx="294">
                  <c:v>42755</c:v>
                </c:pt>
                <c:pt idx="295">
                  <c:v>42756</c:v>
                </c:pt>
                <c:pt idx="296">
                  <c:v>42757</c:v>
                </c:pt>
                <c:pt idx="297">
                  <c:v>42758</c:v>
                </c:pt>
                <c:pt idx="298">
                  <c:v>42759</c:v>
                </c:pt>
                <c:pt idx="299">
                  <c:v>42760</c:v>
                </c:pt>
                <c:pt idx="300">
                  <c:v>42761</c:v>
                </c:pt>
                <c:pt idx="301">
                  <c:v>42762</c:v>
                </c:pt>
                <c:pt idx="302">
                  <c:v>42763</c:v>
                </c:pt>
                <c:pt idx="303">
                  <c:v>42764</c:v>
                </c:pt>
                <c:pt idx="304">
                  <c:v>42765</c:v>
                </c:pt>
                <c:pt idx="305">
                  <c:v>42766</c:v>
                </c:pt>
                <c:pt idx="306">
                  <c:v>42767</c:v>
                </c:pt>
                <c:pt idx="307">
                  <c:v>42768</c:v>
                </c:pt>
                <c:pt idx="308">
                  <c:v>42769</c:v>
                </c:pt>
                <c:pt idx="309">
                  <c:v>42770</c:v>
                </c:pt>
                <c:pt idx="310">
                  <c:v>42771</c:v>
                </c:pt>
                <c:pt idx="311">
                  <c:v>42772</c:v>
                </c:pt>
                <c:pt idx="312">
                  <c:v>42773</c:v>
                </c:pt>
                <c:pt idx="313">
                  <c:v>42774</c:v>
                </c:pt>
                <c:pt idx="314">
                  <c:v>42775</c:v>
                </c:pt>
                <c:pt idx="315">
                  <c:v>42776</c:v>
                </c:pt>
                <c:pt idx="316">
                  <c:v>42777</c:v>
                </c:pt>
                <c:pt idx="317">
                  <c:v>42778</c:v>
                </c:pt>
                <c:pt idx="318">
                  <c:v>42779</c:v>
                </c:pt>
                <c:pt idx="319">
                  <c:v>42780</c:v>
                </c:pt>
                <c:pt idx="320">
                  <c:v>42781</c:v>
                </c:pt>
                <c:pt idx="321">
                  <c:v>42782</c:v>
                </c:pt>
                <c:pt idx="322">
                  <c:v>42783</c:v>
                </c:pt>
                <c:pt idx="323">
                  <c:v>42784</c:v>
                </c:pt>
                <c:pt idx="324">
                  <c:v>42785</c:v>
                </c:pt>
                <c:pt idx="325">
                  <c:v>42786</c:v>
                </c:pt>
                <c:pt idx="326">
                  <c:v>42787</c:v>
                </c:pt>
                <c:pt idx="327">
                  <c:v>42788</c:v>
                </c:pt>
                <c:pt idx="328">
                  <c:v>42789</c:v>
                </c:pt>
                <c:pt idx="329">
                  <c:v>42790</c:v>
                </c:pt>
                <c:pt idx="330">
                  <c:v>42791</c:v>
                </c:pt>
                <c:pt idx="331">
                  <c:v>42792</c:v>
                </c:pt>
                <c:pt idx="332">
                  <c:v>42793</c:v>
                </c:pt>
                <c:pt idx="333">
                  <c:v>42794</c:v>
                </c:pt>
                <c:pt idx="334">
                  <c:v>42795</c:v>
                </c:pt>
                <c:pt idx="335">
                  <c:v>42796</c:v>
                </c:pt>
                <c:pt idx="336">
                  <c:v>42797</c:v>
                </c:pt>
                <c:pt idx="337">
                  <c:v>42798</c:v>
                </c:pt>
                <c:pt idx="338">
                  <c:v>42799</c:v>
                </c:pt>
                <c:pt idx="339">
                  <c:v>42800</c:v>
                </c:pt>
                <c:pt idx="340">
                  <c:v>42801</c:v>
                </c:pt>
                <c:pt idx="341">
                  <c:v>42802</c:v>
                </c:pt>
                <c:pt idx="342">
                  <c:v>42803</c:v>
                </c:pt>
                <c:pt idx="343">
                  <c:v>42804</c:v>
                </c:pt>
                <c:pt idx="344">
                  <c:v>42805</c:v>
                </c:pt>
                <c:pt idx="345">
                  <c:v>42806</c:v>
                </c:pt>
                <c:pt idx="346">
                  <c:v>42807</c:v>
                </c:pt>
                <c:pt idx="347">
                  <c:v>42808</c:v>
                </c:pt>
                <c:pt idx="348">
                  <c:v>42809</c:v>
                </c:pt>
                <c:pt idx="349">
                  <c:v>42810</c:v>
                </c:pt>
                <c:pt idx="350">
                  <c:v>42811</c:v>
                </c:pt>
                <c:pt idx="351">
                  <c:v>42812</c:v>
                </c:pt>
                <c:pt idx="352">
                  <c:v>42813</c:v>
                </c:pt>
                <c:pt idx="353">
                  <c:v>42814</c:v>
                </c:pt>
                <c:pt idx="354">
                  <c:v>42815</c:v>
                </c:pt>
                <c:pt idx="355">
                  <c:v>42816</c:v>
                </c:pt>
                <c:pt idx="356">
                  <c:v>42817</c:v>
                </c:pt>
                <c:pt idx="357">
                  <c:v>42818</c:v>
                </c:pt>
                <c:pt idx="358">
                  <c:v>42819</c:v>
                </c:pt>
                <c:pt idx="359">
                  <c:v>42820</c:v>
                </c:pt>
                <c:pt idx="360">
                  <c:v>42821</c:v>
                </c:pt>
                <c:pt idx="361">
                  <c:v>42822</c:v>
                </c:pt>
                <c:pt idx="362">
                  <c:v>42823</c:v>
                </c:pt>
                <c:pt idx="363">
                  <c:v>42824</c:v>
                </c:pt>
                <c:pt idx="364">
                  <c:v>42825</c:v>
                </c:pt>
                <c:pt idx="365">
                  <c:v>42826</c:v>
                </c:pt>
                <c:pt idx="366">
                  <c:v>42827</c:v>
                </c:pt>
                <c:pt idx="367">
                  <c:v>42828</c:v>
                </c:pt>
                <c:pt idx="368">
                  <c:v>42829</c:v>
                </c:pt>
                <c:pt idx="369">
                  <c:v>42830</c:v>
                </c:pt>
                <c:pt idx="370">
                  <c:v>42831</c:v>
                </c:pt>
                <c:pt idx="371">
                  <c:v>42832</c:v>
                </c:pt>
                <c:pt idx="372">
                  <c:v>42833</c:v>
                </c:pt>
                <c:pt idx="373">
                  <c:v>42834</c:v>
                </c:pt>
                <c:pt idx="374">
                  <c:v>42835</c:v>
                </c:pt>
                <c:pt idx="375">
                  <c:v>42836</c:v>
                </c:pt>
                <c:pt idx="376">
                  <c:v>42837</c:v>
                </c:pt>
                <c:pt idx="377">
                  <c:v>42838</c:v>
                </c:pt>
                <c:pt idx="378">
                  <c:v>42839</c:v>
                </c:pt>
                <c:pt idx="379">
                  <c:v>42840</c:v>
                </c:pt>
                <c:pt idx="380">
                  <c:v>42841</c:v>
                </c:pt>
                <c:pt idx="381">
                  <c:v>42842</c:v>
                </c:pt>
                <c:pt idx="382">
                  <c:v>42843</c:v>
                </c:pt>
                <c:pt idx="383">
                  <c:v>42844</c:v>
                </c:pt>
                <c:pt idx="384">
                  <c:v>42845</c:v>
                </c:pt>
                <c:pt idx="385">
                  <c:v>42846</c:v>
                </c:pt>
                <c:pt idx="386">
                  <c:v>42847</c:v>
                </c:pt>
                <c:pt idx="387">
                  <c:v>42848</c:v>
                </c:pt>
                <c:pt idx="388">
                  <c:v>42849</c:v>
                </c:pt>
                <c:pt idx="389">
                  <c:v>42850</c:v>
                </c:pt>
                <c:pt idx="390">
                  <c:v>42851</c:v>
                </c:pt>
                <c:pt idx="391">
                  <c:v>42852</c:v>
                </c:pt>
                <c:pt idx="392">
                  <c:v>42853</c:v>
                </c:pt>
                <c:pt idx="393">
                  <c:v>42854</c:v>
                </c:pt>
                <c:pt idx="394">
                  <c:v>42855</c:v>
                </c:pt>
                <c:pt idx="395">
                  <c:v>42856</c:v>
                </c:pt>
                <c:pt idx="396">
                  <c:v>42857</c:v>
                </c:pt>
                <c:pt idx="397">
                  <c:v>42858</c:v>
                </c:pt>
                <c:pt idx="398">
                  <c:v>42859</c:v>
                </c:pt>
                <c:pt idx="399">
                  <c:v>42860</c:v>
                </c:pt>
                <c:pt idx="400">
                  <c:v>42861</c:v>
                </c:pt>
                <c:pt idx="401">
                  <c:v>42862</c:v>
                </c:pt>
                <c:pt idx="402">
                  <c:v>42863</c:v>
                </c:pt>
                <c:pt idx="403">
                  <c:v>42864</c:v>
                </c:pt>
                <c:pt idx="404">
                  <c:v>42865</c:v>
                </c:pt>
                <c:pt idx="405">
                  <c:v>42866</c:v>
                </c:pt>
                <c:pt idx="406">
                  <c:v>42867</c:v>
                </c:pt>
                <c:pt idx="407">
                  <c:v>42868</c:v>
                </c:pt>
                <c:pt idx="408">
                  <c:v>42869</c:v>
                </c:pt>
                <c:pt idx="409">
                  <c:v>42870</c:v>
                </c:pt>
                <c:pt idx="410">
                  <c:v>42871</c:v>
                </c:pt>
                <c:pt idx="411">
                  <c:v>42872</c:v>
                </c:pt>
                <c:pt idx="412">
                  <c:v>42873</c:v>
                </c:pt>
                <c:pt idx="413">
                  <c:v>42874</c:v>
                </c:pt>
                <c:pt idx="414">
                  <c:v>42875</c:v>
                </c:pt>
                <c:pt idx="415">
                  <c:v>42876</c:v>
                </c:pt>
                <c:pt idx="416">
                  <c:v>42877</c:v>
                </c:pt>
                <c:pt idx="417">
                  <c:v>42878</c:v>
                </c:pt>
                <c:pt idx="418">
                  <c:v>42879</c:v>
                </c:pt>
                <c:pt idx="419">
                  <c:v>42880</c:v>
                </c:pt>
                <c:pt idx="420">
                  <c:v>42881</c:v>
                </c:pt>
                <c:pt idx="421">
                  <c:v>42882</c:v>
                </c:pt>
                <c:pt idx="422">
                  <c:v>42883</c:v>
                </c:pt>
              </c:numCache>
            </c:numRef>
          </c:cat>
          <c:val>
            <c:numRef>
              <c:f>Sheet1!$C$2:$C$424</c:f>
              <c:numCache>
                <c:formatCode>General</c:formatCode>
                <c:ptCount val="423"/>
                <c:pt idx="0">
                  <c:v>102524</c:v>
                </c:pt>
                <c:pt idx="1">
                  <c:v>102514</c:v>
                </c:pt>
                <c:pt idx="2">
                  <c:v>102499</c:v>
                </c:pt>
                <c:pt idx="3">
                  <c:v>102501</c:v>
                </c:pt>
                <c:pt idx="4">
                  <c:v>102496</c:v>
                </c:pt>
                <c:pt idx="5">
                  <c:v>102489</c:v>
                </c:pt>
                <c:pt idx="6">
                  <c:v>102490</c:v>
                </c:pt>
                <c:pt idx="7">
                  <c:v>102551</c:v>
                </c:pt>
                <c:pt idx="8">
                  <c:v>102903</c:v>
                </c:pt>
                <c:pt idx="9">
                  <c:v>103091</c:v>
                </c:pt>
                <c:pt idx="10">
                  <c:v>103221</c:v>
                </c:pt>
                <c:pt idx="11">
                  <c:v>103270</c:v>
                </c:pt>
                <c:pt idx="12">
                  <c:v>103294</c:v>
                </c:pt>
                <c:pt idx="13">
                  <c:v>103372</c:v>
                </c:pt>
                <c:pt idx="14">
                  <c:v>103684</c:v>
                </c:pt>
                <c:pt idx="15">
                  <c:v>103672</c:v>
                </c:pt>
                <c:pt idx="16">
                  <c:v>103665</c:v>
                </c:pt>
                <c:pt idx="17">
                  <c:v>103658</c:v>
                </c:pt>
                <c:pt idx="18">
                  <c:v>103653</c:v>
                </c:pt>
                <c:pt idx="19">
                  <c:v>103644</c:v>
                </c:pt>
                <c:pt idx="20">
                  <c:v>103631</c:v>
                </c:pt>
                <c:pt idx="21">
                  <c:v>103619</c:v>
                </c:pt>
                <c:pt idx="22">
                  <c:v>103606</c:v>
                </c:pt>
                <c:pt idx="23">
                  <c:v>103602</c:v>
                </c:pt>
                <c:pt idx="24">
                  <c:v>103599</c:v>
                </c:pt>
                <c:pt idx="25">
                  <c:v>103599</c:v>
                </c:pt>
                <c:pt idx="26">
                  <c:v>103586</c:v>
                </c:pt>
                <c:pt idx="27">
                  <c:v>103580</c:v>
                </c:pt>
                <c:pt idx="28">
                  <c:v>103562</c:v>
                </c:pt>
                <c:pt idx="29">
                  <c:v>103550</c:v>
                </c:pt>
                <c:pt idx="30">
                  <c:v>103541</c:v>
                </c:pt>
                <c:pt idx="31">
                  <c:v>103528</c:v>
                </c:pt>
                <c:pt idx="32">
                  <c:v>103521</c:v>
                </c:pt>
                <c:pt idx="33">
                  <c:v>103521</c:v>
                </c:pt>
                <c:pt idx="34">
                  <c:v>103511</c:v>
                </c:pt>
                <c:pt idx="35">
                  <c:v>103508</c:v>
                </c:pt>
                <c:pt idx="36">
                  <c:v>103500</c:v>
                </c:pt>
                <c:pt idx="37">
                  <c:v>103499</c:v>
                </c:pt>
                <c:pt idx="38">
                  <c:v>103492</c:v>
                </c:pt>
                <c:pt idx="39">
                  <c:v>103475</c:v>
                </c:pt>
                <c:pt idx="40">
                  <c:v>103468</c:v>
                </c:pt>
                <c:pt idx="41">
                  <c:v>103469</c:v>
                </c:pt>
                <c:pt idx="42">
                  <c:v>103472</c:v>
                </c:pt>
                <c:pt idx="43">
                  <c:v>103479</c:v>
                </c:pt>
                <c:pt idx="44">
                  <c:v>103418</c:v>
                </c:pt>
                <c:pt idx="45">
                  <c:v>103400</c:v>
                </c:pt>
                <c:pt idx="46">
                  <c:v>103389</c:v>
                </c:pt>
                <c:pt idx="47">
                  <c:v>103382</c:v>
                </c:pt>
                <c:pt idx="48">
                  <c:v>103386</c:v>
                </c:pt>
                <c:pt idx="49">
                  <c:v>103367</c:v>
                </c:pt>
                <c:pt idx="50">
                  <c:v>103358</c:v>
                </c:pt>
                <c:pt idx="51">
                  <c:v>103361</c:v>
                </c:pt>
                <c:pt idx="52">
                  <c:v>103361</c:v>
                </c:pt>
                <c:pt idx="53">
                  <c:v>103352</c:v>
                </c:pt>
                <c:pt idx="54">
                  <c:v>103442</c:v>
                </c:pt>
                <c:pt idx="55">
                  <c:v>103504</c:v>
                </c:pt>
                <c:pt idx="56">
                  <c:v>103511</c:v>
                </c:pt>
                <c:pt idx="57">
                  <c:v>103528</c:v>
                </c:pt>
                <c:pt idx="58">
                  <c:v>103541</c:v>
                </c:pt>
                <c:pt idx="59">
                  <c:v>103542</c:v>
                </c:pt>
                <c:pt idx="60">
                  <c:v>103549</c:v>
                </c:pt>
                <c:pt idx="61">
                  <c:v>103603</c:v>
                </c:pt>
                <c:pt idx="62">
                  <c:v>103618</c:v>
                </c:pt>
                <c:pt idx="63">
                  <c:v>103602</c:v>
                </c:pt>
                <c:pt idx="64">
                  <c:v>103600</c:v>
                </c:pt>
                <c:pt idx="65">
                  <c:v>103602</c:v>
                </c:pt>
                <c:pt idx="66">
                  <c:v>103595</c:v>
                </c:pt>
                <c:pt idx="67">
                  <c:v>103584</c:v>
                </c:pt>
                <c:pt idx="68">
                  <c:v>103580</c:v>
                </c:pt>
                <c:pt idx="69">
                  <c:v>103579</c:v>
                </c:pt>
                <c:pt idx="70">
                  <c:v>103578</c:v>
                </c:pt>
                <c:pt idx="71">
                  <c:v>103622</c:v>
                </c:pt>
                <c:pt idx="72">
                  <c:v>103670</c:v>
                </c:pt>
                <c:pt idx="73">
                  <c:v>103662</c:v>
                </c:pt>
                <c:pt idx="74">
                  <c:v>103666</c:v>
                </c:pt>
                <c:pt idx="75">
                  <c:v>103654</c:v>
                </c:pt>
                <c:pt idx="76">
                  <c:v>103657</c:v>
                </c:pt>
                <c:pt idx="77">
                  <c:v>103648</c:v>
                </c:pt>
                <c:pt idx="78">
                  <c:v>103669</c:v>
                </c:pt>
                <c:pt idx="79">
                  <c:v>103665</c:v>
                </c:pt>
                <c:pt idx="80">
                  <c:v>103677</c:v>
                </c:pt>
                <c:pt idx="81">
                  <c:v>103692</c:v>
                </c:pt>
                <c:pt idx="82">
                  <c:v>103701</c:v>
                </c:pt>
                <c:pt idx="83">
                  <c:v>103696</c:v>
                </c:pt>
                <c:pt idx="84">
                  <c:v>103692</c:v>
                </c:pt>
                <c:pt idx="85">
                  <c:v>103697</c:v>
                </c:pt>
                <c:pt idx="86">
                  <c:v>103704</c:v>
                </c:pt>
                <c:pt idx="87">
                  <c:v>103708</c:v>
                </c:pt>
                <c:pt idx="88">
                  <c:v>103719</c:v>
                </c:pt>
                <c:pt idx="89">
                  <c:v>103721</c:v>
                </c:pt>
                <c:pt idx="90">
                  <c:v>103720</c:v>
                </c:pt>
                <c:pt idx="91">
                  <c:v>103715</c:v>
                </c:pt>
                <c:pt idx="92">
                  <c:v>103723</c:v>
                </c:pt>
                <c:pt idx="93">
                  <c:v>103709</c:v>
                </c:pt>
                <c:pt idx="94">
                  <c:v>103710</c:v>
                </c:pt>
                <c:pt idx="95">
                  <c:v>103727</c:v>
                </c:pt>
                <c:pt idx="96">
                  <c:v>103727</c:v>
                </c:pt>
                <c:pt idx="97">
                  <c:v>103727</c:v>
                </c:pt>
                <c:pt idx="98">
                  <c:v>103735</c:v>
                </c:pt>
                <c:pt idx="99">
                  <c:v>103732</c:v>
                </c:pt>
                <c:pt idx="100">
                  <c:v>103746</c:v>
                </c:pt>
                <c:pt idx="101">
                  <c:v>103729</c:v>
                </c:pt>
                <c:pt idx="102">
                  <c:v>103726</c:v>
                </c:pt>
                <c:pt idx="103">
                  <c:v>103737</c:v>
                </c:pt>
                <c:pt idx="104">
                  <c:v>103785</c:v>
                </c:pt>
                <c:pt idx="105">
                  <c:v>103807</c:v>
                </c:pt>
                <c:pt idx="106">
                  <c:v>103818</c:v>
                </c:pt>
                <c:pt idx="107">
                  <c:v>103823</c:v>
                </c:pt>
                <c:pt idx="108">
                  <c:v>103830</c:v>
                </c:pt>
                <c:pt idx="109">
                  <c:v>103840</c:v>
                </c:pt>
                <c:pt idx="110">
                  <c:v>103852</c:v>
                </c:pt>
                <c:pt idx="111">
                  <c:v>103851</c:v>
                </c:pt>
                <c:pt idx="112">
                  <c:v>103845</c:v>
                </c:pt>
                <c:pt idx="113">
                  <c:v>103855</c:v>
                </c:pt>
                <c:pt idx="114">
                  <c:v>103866</c:v>
                </c:pt>
                <c:pt idx="115">
                  <c:v>103883</c:v>
                </c:pt>
                <c:pt idx="116">
                  <c:v>103889</c:v>
                </c:pt>
                <c:pt idx="117">
                  <c:v>103912</c:v>
                </c:pt>
                <c:pt idx="118">
                  <c:v>103963</c:v>
                </c:pt>
                <c:pt idx="119">
                  <c:v>103964</c:v>
                </c:pt>
                <c:pt idx="120">
                  <c:v>104020</c:v>
                </c:pt>
                <c:pt idx="121">
                  <c:v>104054</c:v>
                </c:pt>
                <c:pt idx="122">
                  <c:v>104067</c:v>
                </c:pt>
                <c:pt idx="123">
                  <c:v>104111</c:v>
                </c:pt>
                <c:pt idx="124">
                  <c:v>104115</c:v>
                </c:pt>
                <c:pt idx="125">
                  <c:v>104117</c:v>
                </c:pt>
                <c:pt idx="126">
                  <c:v>104119</c:v>
                </c:pt>
                <c:pt idx="127">
                  <c:v>104131</c:v>
                </c:pt>
                <c:pt idx="128">
                  <c:v>104149</c:v>
                </c:pt>
                <c:pt idx="129">
                  <c:v>104160</c:v>
                </c:pt>
                <c:pt idx="130">
                  <c:v>104153</c:v>
                </c:pt>
                <c:pt idx="131">
                  <c:v>104159</c:v>
                </c:pt>
                <c:pt idx="132">
                  <c:v>104158</c:v>
                </c:pt>
                <c:pt idx="133">
                  <c:v>104165</c:v>
                </c:pt>
                <c:pt idx="134">
                  <c:v>104165</c:v>
                </c:pt>
                <c:pt idx="135">
                  <c:v>104160</c:v>
                </c:pt>
                <c:pt idx="136">
                  <c:v>104158</c:v>
                </c:pt>
                <c:pt idx="137">
                  <c:v>104103</c:v>
                </c:pt>
                <c:pt idx="138">
                  <c:v>104108</c:v>
                </c:pt>
                <c:pt idx="139">
                  <c:v>104112</c:v>
                </c:pt>
                <c:pt idx="140">
                  <c:v>104129</c:v>
                </c:pt>
                <c:pt idx="141">
                  <c:v>104142</c:v>
                </c:pt>
                <c:pt idx="142">
                  <c:v>104147</c:v>
                </c:pt>
                <c:pt idx="143">
                  <c:v>104146</c:v>
                </c:pt>
                <c:pt idx="144">
                  <c:v>104157</c:v>
                </c:pt>
                <c:pt idx="145">
                  <c:v>104163</c:v>
                </c:pt>
                <c:pt idx="146">
                  <c:v>104165</c:v>
                </c:pt>
                <c:pt idx="147">
                  <c:v>104172</c:v>
                </c:pt>
                <c:pt idx="148">
                  <c:v>104179</c:v>
                </c:pt>
                <c:pt idx="149">
                  <c:v>104187</c:v>
                </c:pt>
                <c:pt idx="150">
                  <c:v>104198</c:v>
                </c:pt>
                <c:pt idx="151">
                  <c:v>104206</c:v>
                </c:pt>
                <c:pt idx="152">
                  <c:v>104214</c:v>
                </c:pt>
                <c:pt idx="153">
                  <c:v>104214</c:v>
                </c:pt>
                <c:pt idx="154">
                  <c:v>104213</c:v>
                </c:pt>
                <c:pt idx="155">
                  <c:v>104216</c:v>
                </c:pt>
                <c:pt idx="156">
                  <c:v>104228</c:v>
                </c:pt>
                <c:pt idx="157">
                  <c:v>104229</c:v>
                </c:pt>
                <c:pt idx="158">
                  <c:v>104229</c:v>
                </c:pt>
                <c:pt idx="159">
                  <c:v>104227</c:v>
                </c:pt>
                <c:pt idx="160">
                  <c:v>104228</c:v>
                </c:pt>
                <c:pt idx="161">
                  <c:v>104232</c:v>
                </c:pt>
                <c:pt idx="162">
                  <c:v>104227</c:v>
                </c:pt>
                <c:pt idx="163">
                  <c:v>104226</c:v>
                </c:pt>
                <c:pt idx="164">
                  <c:v>104235</c:v>
                </c:pt>
                <c:pt idx="165">
                  <c:v>104235</c:v>
                </c:pt>
                <c:pt idx="166">
                  <c:v>104228</c:v>
                </c:pt>
                <c:pt idx="167">
                  <c:v>104227</c:v>
                </c:pt>
                <c:pt idx="168">
                  <c:v>104223</c:v>
                </c:pt>
                <c:pt idx="169">
                  <c:v>104223</c:v>
                </c:pt>
                <c:pt idx="170">
                  <c:v>104225</c:v>
                </c:pt>
                <c:pt idx="171">
                  <c:v>104224</c:v>
                </c:pt>
                <c:pt idx="172">
                  <c:v>104221</c:v>
                </c:pt>
                <c:pt idx="173">
                  <c:v>104206</c:v>
                </c:pt>
                <c:pt idx="174">
                  <c:v>104193</c:v>
                </c:pt>
                <c:pt idx="175">
                  <c:v>104198</c:v>
                </c:pt>
                <c:pt idx="176">
                  <c:v>104206</c:v>
                </c:pt>
                <c:pt idx="177">
                  <c:v>104206</c:v>
                </c:pt>
                <c:pt idx="178">
                  <c:v>104199</c:v>
                </c:pt>
                <c:pt idx="179">
                  <c:v>104175</c:v>
                </c:pt>
                <c:pt idx="180">
                  <c:v>104158</c:v>
                </c:pt>
                <c:pt idx="181">
                  <c:v>104154</c:v>
                </c:pt>
                <c:pt idx="182">
                  <c:v>104138</c:v>
                </c:pt>
                <c:pt idx="183">
                  <c:v>104136</c:v>
                </c:pt>
                <c:pt idx="184">
                  <c:v>104143</c:v>
                </c:pt>
                <c:pt idx="185">
                  <c:v>104133</c:v>
                </c:pt>
                <c:pt idx="186">
                  <c:v>104130</c:v>
                </c:pt>
                <c:pt idx="187">
                  <c:v>104133</c:v>
                </c:pt>
                <c:pt idx="188">
                  <c:v>104132</c:v>
                </c:pt>
                <c:pt idx="189">
                  <c:v>104136</c:v>
                </c:pt>
                <c:pt idx="190">
                  <c:v>104129</c:v>
                </c:pt>
                <c:pt idx="191">
                  <c:v>104128</c:v>
                </c:pt>
                <c:pt idx="192">
                  <c:v>104121</c:v>
                </c:pt>
                <c:pt idx="193">
                  <c:v>104119</c:v>
                </c:pt>
                <c:pt idx="194">
                  <c:v>104111</c:v>
                </c:pt>
                <c:pt idx="195">
                  <c:v>104103</c:v>
                </c:pt>
                <c:pt idx="196">
                  <c:v>104099</c:v>
                </c:pt>
                <c:pt idx="197">
                  <c:v>104097</c:v>
                </c:pt>
                <c:pt idx="198">
                  <c:v>104089</c:v>
                </c:pt>
                <c:pt idx="199">
                  <c:v>104080</c:v>
                </c:pt>
                <c:pt idx="200">
                  <c:v>104089</c:v>
                </c:pt>
                <c:pt idx="201">
                  <c:v>104085</c:v>
                </c:pt>
                <c:pt idx="202">
                  <c:v>104089</c:v>
                </c:pt>
                <c:pt idx="203">
                  <c:v>104084</c:v>
                </c:pt>
                <c:pt idx="204">
                  <c:v>104088</c:v>
                </c:pt>
                <c:pt idx="205">
                  <c:v>104116</c:v>
                </c:pt>
                <c:pt idx="206">
                  <c:v>104132</c:v>
                </c:pt>
                <c:pt idx="207">
                  <c:v>104132</c:v>
                </c:pt>
                <c:pt idx="208">
                  <c:v>104133</c:v>
                </c:pt>
                <c:pt idx="209">
                  <c:v>104125</c:v>
                </c:pt>
                <c:pt idx="210">
                  <c:v>104086</c:v>
                </c:pt>
                <c:pt idx="211">
                  <c:v>104078</c:v>
                </c:pt>
                <c:pt idx="212">
                  <c:v>104074</c:v>
                </c:pt>
                <c:pt idx="213">
                  <c:v>104551</c:v>
                </c:pt>
                <c:pt idx="214">
                  <c:v>105269</c:v>
                </c:pt>
                <c:pt idx="215">
                  <c:v>105336</c:v>
                </c:pt>
                <c:pt idx="216">
                  <c:v>105335</c:v>
                </c:pt>
                <c:pt idx="217">
                  <c:v>105338</c:v>
                </c:pt>
                <c:pt idx="218">
                  <c:v>105340</c:v>
                </c:pt>
                <c:pt idx="219">
                  <c:v>105342</c:v>
                </c:pt>
                <c:pt idx="220">
                  <c:v>105341</c:v>
                </c:pt>
                <c:pt idx="221">
                  <c:v>105335</c:v>
                </c:pt>
                <c:pt idx="222">
                  <c:v>105331</c:v>
                </c:pt>
                <c:pt idx="223">
                  <c:v>105325</c:v>
                </c:pt>
                <c:pt idx="224">
                  <c:v>105316</c:v>
                </c:pt>
                <c:pt idx="225">
                  <c:v>105307</c:v>
                </c:pt>
                <c:pt idx="226">
                  <c:v>105300</c:v>
                </c:pt>
                <c:pt idx="227">
                  <c:v>105293</c:v>
                </c:pt>
                <c:pt idx="228">
                  <c:v>105287</c:v>
                </c:pt>
                <c:pt idx="229">
                  <c:v>105288</c:v>
                </c:pt>
                <c:pt idx="230">
                  <c:v>105275</c:v>
                </c:pt>
                <c:pt idx="231">
                  <c:v>105272</c:v>
                </c:pt>
                <c:pt idx="232">
                  <c:v>105266</c:v>
                </c:pt>
                <c:pt idx="233">
                  <c:v>105259</c:v>
                </c:pt>
                <c:pt idx="234">
                  <c:v>105247</c:v>
                </c:pt>
                <c:pt idx="235">
                  <c:v>105237</c:v>
                </c:pt>
                <c:pt idx="236">
                  <c:v>105235</c:v>
                </c:pt>
                <c:pt idx="237">
                  <c:v>105234</c:v>
                </c:pt>
                <c:pt idx="238">
                  <c:v>105213</c:v>
                </c:pt>
                <c:pt idx="239">
                  <c:v>105192</c:v>
                </c:pt>
                <c:pt idx="240">
                  <c:v>105193</c:v>
                </c:pt>
                <c:pt idx="241">
                  <c:v>105191</c:v>
                </c:pt>
                <c:pt idx="242">
                  <c:v>105190</c:v>
                </c:pt>
                <c:pt idx="243">
                  <c:v>105185</c:v>
                </c:pt>
                <c:pt idx="244">
                  <c:v>105185</c:v>
                </c:pt>
                <c:pt idx="245">
                  <c:v>105179</c:v>
                </c:pt>
                <c:pt idx="246">
                  <c:v>105168</c:v>
                </c:pt>
                <c:pt idx="247">
                  <c:v>105161</c:v>
                </c:pt>
                <c:pt idx="248">
                  <c:v>105152</c:v>
                </c:pt>
                <c:pt idx="249">
                  <c:v>105145</c:v>
                </c:pt>
                <c:pt idx="250">
                  <c:v>105112</c:v>
                </c:pt>
                <c:pt idx="251">
                  <c:v>105096</c:v>
                </c:pt>
                <c:pt idx="252">
                  <c:v>105080</c:v>
                </c:pt>
                <c:pt idx="253">
                  <c:v>105074</c:v>
                </c:pt>
                <c:pt idx="254">
                  <c:v>105069</c:v>
                </c:pt>
                <c:pt idx="255">
                  <c:v>105058</c:v>
                </c:pt>
                <c:pt idx="256">
                  <c:v>105054</c:v>
                </c:pt>
                <c:pt idx="257">
                  <c:v>105051</c:v>
                </c:pt>
                <c:pt idx="258">
                  <c:v>105036</c:v>
                </c:pt>
                <c:pt idx="259">
                  <c:v>105027</c:v>
                </c:pt>
                <c:pt idx="260">
                  <c:v>105026</c:v>
                </c:pt>
                <c:pt idx="261">
                  <c:v>105022</c:v>
                </c:pt>
                <c:pt idx="262">
                  <c:v>105012</c:v>
                </c:pt>
                <c:pt idx="263">
                  <c:v>104999</c:v>
                </c:pt>
                <c:pt idx="264">
                  <c:v>104991</c:v>
                </c:pt>
                <c:pt idx="265">
                  <c:v>104986</c:v>
                </c:pt>
                <c:pt idx="266">
                  <c:v>104989</c:v>
                </c:pt>
                <c:pt idx="267">
                  <c:v>104989</c:v>
                </c:pt>
                <c:pt idx="268">
                  <c:v>104985</c:v>
                </c:pt>
                <c:pt idx="269">
                  <c:v>104978</c:v>
                </c:pt>
                <c:pt idx="270">
                  <c:v>104974</c:v>
                </c:pt>
                <c:pt idx="271">
                  <c:v>104963</c:v>
                </c:pt>
                <c:pt idx="272">
                  <c:v>104950</c:v>
                </c:pt>
                <c:pt idx="273">
                  <c:v>104948</c:v>
                </c:pt>
                <c:pt idx="274">
                  <c:v>104943</c:v>
                </c:pt>
                <c:pt idx="275">
                  <c:v>104937</c:v>
                </c:pt>
                <c:pt idx="276">
                  <c:v>104940</c:v>
                </c:pt>
                <c:pt idx="277">
                  <c:v>104941</c:v>
                </c:pt>
                <c:pt idx="278">
                  <c:v>104927</c:v>
                </c:pt>
                <c:pt idx="279">
                  <c:v>104906</c:v>
                </c:pt>
                <c:pt idx="280">
                  <c:v>104901</c:v>
                </c:pt>
                <c:pt idx="281">
                  <c:v>104904</c:v>
                </c:pt>
                <c:pt idx="282">
                  <c:v>104897</c:v>
                </c:pt>
                <c:pt idx="283">
                  <c:v>104885</c:v>
                </c:pt>
                <c:pt idx="284">
                  <c:v>104878</c:v>
                </c:pt>
                <c:pt idx="285">
                  <c:v>104879</c:v>
                </c:pt>
                <c:pt idx="286">
                  <c:v>104872</c:v>
                </c:pt>
                <c:pt idx="287">
                  <c:v>104861</c:v>
                </c:pt>
                <c:pt idx="288">
                  <c:v>104859</c:v>
                </c:pt>
                <c:pt idx="289">
                  <c:v>104851</c:v>
                </c:pt>
                <c:pt idx="290">
                  <c:v>104834</c:v>
                </c:pt>
                <c:pt idx="291">
                  <c:v>104811</c:v>
                </c:pt>
                <c:pt idx="292">
                  <c:v>104801</c:v>
                </c:pt>
                <c:pt idx="293">
                  <c:v>104848</c:v>
                </c:pt>
                <c:pt idx="294">
                  <c:v>104853</c:v>
                </c:pt>
                <c:pt idx="295">
                  <c:v>104849</c:v>
                </c:pt>
                <c:pt idx="296">
                  <c:v>104847</c:v>
                </c:pt>
                <c:pt idx="297">
                  <c:v>104841</c:v>
                </c:pt>
                <c:pt idx="298">
                  <c:v>104833</c:v>
                </c:pt>
                <c:pt idx="299">
                  <c:v>104829</c:v>
                </c:pt>
                <c:pt idx="300">
                  <c:v>104884</c:v>
                </c:pt>
                <c:pt idx="301">
                  <c:v>104906</c:v>
                </c:pt>
                <c:pt idx="302">
                  <c:v>104900</c:v>
                </c:pt>
                <c:pt idx="303">
                  <c:v>104884</c:v>
                </c:pt>
                <c:pt idx="304">
                  <c:v>104865</c:v>
                </c:pt>
                <c:pt idx="305">
                  <c:v>104865</c:v>
                </c:pt>
                <c:pt idx="306">
                  <c:v>104854</c:v>
                </c:pt>
                <c:pt idx="307">
                  <c:v>104842</c:v>
                </c:pt>
                <c:pt idx="308">
                  <c:v>104842</c:v>
                </c:pt>
                <c:pt idx="309">
                  <c:v>104835</c:v>
                </c:pt>
                <c:pt idx="310">
                  <c:v>104819</c:v>
                </c:pt>
                <c:pt idx="311">
                  <c:v>104814</c:v>
                </c:pt>
                <c:pt idx="312">
                  <c:v>104799</c:v>
                </c:pt>
                <c:pt idx="313">
                  <c:v>104794</c:v>
                </c:pt>
                <c:pt idx="314">
                  <c:v>104797</c:v>
                </c:pt>
                <c:pt idx="315">
                  <c:v>104798</c:v>
                </c:pt>
                <c:pt idx="316">
                  <c:v>104788</c:v>
                </c:pt>
                <c:pt idx="317">
                  <c:v>104783</c:v>
                </c:pt>
                <c:pt idx="318">
                  <c:v>104778</c:v>
                </c:pt>
                <c:pt idx="319">
                  <c:v>104769</c:v>
                </c:pt>
                <c:pt idx="320">
                  <c:v>104773</c:v>
                </c:pt>
                <c:pt idx="321">
                  <c:v>104776</c:v>
                </c:pt>
                <c:pt idx="322">
                  <c:v>104762</c:v>
                </c:pt>
                <c:pt idx="323">
                  <c:v>104756</c:v>
                </c:pt>
                <c:pt idx="324">
                  <c:v>104755</c:v>
                </c:pt>
                <c:pt idx="325">
                  <c:v>104749</c:v>
                </c:pt>
                <c:pt idx="326">
                  <c:v>104744</c:v>
                </c:pt>
                <c:pt idx="327">
                  <c:v>104729</c:v>
                </c:pt>
                <c:pt idx="328">
                  <c:v>104722</c:v>
                </c:pt>
                <c:pt idx="329">
                  <c:v>104713</c:v>
                </c:pt>
                <c:pt idx="330">
                  <c:v>104700</c:v>
                </c:pt>
                <c:pt idx="331">
                  <c:v>104691</c:v>
                </c:pt>
                <c:pt idx="332">
                  <c:v>104690</c:v>
                </c:pt>
                <c:pt idx="333">
                  <c:v>104682</c:v>
                </c:pt>
                <c:pt idx="334">
                  <c:v>104687</c:v>
                </c:pt>
                <c:pt idx="335">
                  <c:v>104684</c:v>
                </c:pt>
                <c:pt idx="336">
                  <c:v>104680</c:v>
                </c:pt>
                <c:pt idx="337">
                  <c:v>104680</c:v>
                </c:pt>
                <c:pt idx="338">
                  <c:v>104714</c:v>
                </c:pt>
                <c:pt idx="339">
                  <c:v>104739</c:v>
                </c:pt>
                <c:pt idx="340">
                  <c:v>104745</c:v>
                </c:pt>
                <c:pt idx="341">
                  <c:v>104745</c:v>
                </c:pt>
                <c:pt idx="342">
                  <c:v>104744</c:v>
                </c:pt>
                <c:pt idx="343">
                  <c:v>104732</c:v>
                </c:pt>
                <c:pt idx="344">
                  <c:v>104690</c:v>
                </c:pt>
                <c:pt idx="345">
                  <c:v>104674</c:v>
                </c:pt>
                <c:pt idx="346">
                  <c:v>104672</c:v>
                </c:pt>
                <c:pt idx="347">
                  <c:v>104667</c:v>
                </c:pt>
                <c:pt idx="348">
                  <c:v>104651</c:v>
                </c:pt>
                <c:pt idx="349">
                  <c:v>104641</c:v>
                </c:pt>
                <c:pt idx="350">
                  <c:v>104641</c:v>
                </c:pt>
                <c:pt idx="351">
                  <c:v>104643</c:v>
                </c:pt>
                <c:pt idx="352">
                  <c:v>104731</c:v>
                </c:pt>
                <c:pt idx="353">
                  <c:v>104750</c:v>
                </c:pt>
                <c:pt idx="354">
                  <c:v>104751</c:v>
                </c:pt>
                <c:pt idx="355">
                  <c:v>104744</c:v>
                </c:pt>
                <c:pt idx="356">
                  <c:v>104738</c:v>
                </c:pt>
                <c:pt idx="357">
                  <c:v>104744</c:v>
                </c:pt>
                <c:pt idx="358">
                  <c:v>104748</c:v>
                </c:pt>
                <c:pt idx="359">
                  <c:v>104744</c:v>
                </c:pt>
                <c:pt idx="360">
                  <c:v>104760</c:v>
                </c:pt>
                <c:pt idx="361">
                  <c:v>104771</c:v>
                </c:pt>
                <c:pt idx="362">
                  <c:v>104766</c:v>
                </c:pt>
                <c:pt idx="363">
                  <c:v>104759</c:v>
                </c:pt>
                <c:pt idx="364">
                  <c:v>104768</c:v>
                </c:pt>
                <c:pt idx="365">
                  <c:v>104748</c:v>
                </c:pt>
                <c:pt idx="366">
                  <c:v>104748</c:v>
                </c:pt>
                <c:pt idx="367">
                  <c:v>104746</c:v>
                </c:pt>
                <c:pt idx="368">
                  <c:v>104744</c:v>
                </c:pt>
                <c:pt idx="369">
                  <c:v>104735</c:v>
                </c:pt>
                <c:pt idx="370">
                  <c:v>104732</c:v>
                </c:pt>
                <c:pt idx="371">
                  <c:v>104734</c:v>
                </c:pt>
                <c:pt idx="372">
                  <c:v>104735</c:v>
                </c:pt>
                <c:pt idx="373">
                  <c:v>104729</c:v>
                </c:pt>
                <c:pt idx="374">
                  <c:v>104748</c:v>
                </c:pt>
                <c:pt idx="375">
                  <c:v>104767</c:v>
                </c:pt>
                <c:pt idx="376">
                  <c:v>104773</c:v>
                </c:pt>
                <c:pt idx="377">
                  <c:v>104718</c:v>
                </c:pt>
                <c:pt idx="378">
                  <c:v>104736</c:v>
                </c:pt>
                <c:pt idx="379">
                  <c:v>104746</c:v>
                </c:pt>
                <c:pt idx="380">
                  <c:v>105738</c:v>
                </c:pt>
                <c:pt idx="381">
                  <c:v>106107</c:v>
                </c:pt>
                <c:pt idx="382">
                  <c:v>106146</c:v>
                </c:pt>
                <c:pt idx="383">
                  <c:v>106158</c:v>
                </c:pt>
                <c:pt idx="384">
                  <c:v>106161</c:v>
                </c:pt>
                <c:pt idx="385">
                  <c:v>106170</c:v>
                </c:pt>
                <c:pt idx="386">
                  <c:v>106178</c:v>
                </c:pt>
                <c:pt idx="387">
                  <c:v>106177</c:v>
                </c:pt>
                <c:pt idx="388">
                  <c:v>106156</c:v>
                </c:pt>
                <c:pt idx="389">
                  <c:v>106154</c:v>
                </c:pt>
                <c:pt idx="390">
                  <c:v>106157</c:v>
                </c:pt>
                <c:pt idx="391">
                  <c:v>106159</c:v>
                </c:pt>
                <c:pt idx="392">
                  <c:v>106163</c:v>
                </c:pt>
                <c:pt idx="393">
                  <c:v>106168</c:v>
                </c:pt>
                <c:pt idx="394">
                  <c:v>106174</c:v>
                </c:pt>
                <c:pt idx="395">
                  <c:v>106195</c:v>
                </c:pt>
                <c:pt idx="396">
                  <c:v>106207</c:v>
                </c:pt>
                <c:pt idx="397">
                  <c:v>106212</c:v>
                </c:pt>
                <c:pt idx="398">
                  <c:v>106211</c:v>
                </c:pt>
                <c:pt idx="399">
                  <c:v>106206</c:v>
                </c:pt>
                <c:pt idx="400">
                  <c:v>106201</c:v>
                </c:pt>
                <c:pt idx="401">
                  <c:v>106205</c:v>
                </c:pt>
                <c:pt idx="402">
                  <c:v>106215</c:v>
                </c:pt>
                <c:pt idx="403">
                  <c:v>106231</c:v>
                </c:pt>
                <c:pt idx="404">
                  <c:v>106248</c:v>
                </c:pt>
                <c:pt idx="405">
                  <c:v>106248</c:v>
                </c:pt>
                <c:pt idx="406">
                  <c:v>106262</c:v>
                </c:pt>
                <c:pt idx="407">
                  <c:v>106317</c:v>
                </c:pt>
                <c:pt idx="408">
                  <c:v>106324</c:v>
                </c:pt>
                <c:pt idx="409">
                  <c:v>106329</c:v>
                </c:pt>
                <c:pt idx="410">
                  <c:v>106318</c:v>
                </c:pt>
                <c:pt idx="411">
                  <c:v>106344</c:v>
                </c:pt>
                <c:pt idx="412">
                  <c:v>106372</c:v>
                </c:pt>
                <c:pt idx="413">
                  <c:v>106403</c:v>
                </c:pt>
                <c:pt idx="414">
                  <c:v>106491</c:v>
                </c:pt>
                <c:pt idx="415">
                  <c:v>106503</c:v>
                </c:pt>
                <c:pt idx="416">
                  <c:v>106513</c:v>
                </c:pt>
                <c:pt idx="417">
                  <c:v>106610</c:v>
                </c:pt>
                <c:pt idx="418">
                  <c:v>106651</c:v>
                </c:pt>
                <c:pt idx="419">
                  <c:v>106663</c:v>
                </c:pt>
                <c:pt idx="420">
                  <c:v>106662</c:v>
                </c:pt>
                <c:pt idx="421">
                  <c:v>106662</c:v>
                </c:pt>
                <c:pt idx="422">
                  <c:v>106676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5A2-47E5-A8B9-403D37E7840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Euro-Mir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Sheet1!$A$2:$A$424</c:f>
              <c:numCache>
                <c:formatCode>m/d/yyyy</c:formatCode>
                <c:ptCount val="423"/>
                <c:pt idx="0">
                  <c:v>42461</c:v>
                </c:pt>
                <c:pt idx="1">
                  <c:v>42462</c:v>
                </c:pt>
                <c:pt idx="2">
                  <c:v>42463</c:v>
                </c:pt>
                <c:pt idx="3">
                  <c:v>42464</c:v>
                </c:pt>
                <c:pt idx="4">
                  <c:v>42465</c:v>
                </c:pt>
                <c:pt idx="5">
                  <c:v>42466</c:v>
                </c:pt>
                <c:pt idx="6">
                  <c:v>42467</c:v>
                </c:pt>
                <c:pt idx="7">
                  <c:v>42468</c:v>
                </c:pt>
                <c:pt idx="8">
                  <c:v>42469</c:v>
                </c:pt>
                <c:pt idx="9">
                  <c:v>42470</c:v>
                </c:pt>
                <c:pt idx="10">
                  <c:v>42471</c:v>
                </c:pt>
                <c:pt idx="11">
                  <c:v>42472</c:v>
                </c:pt>
                <c:pt idx="12">
                  <c:v>42473</c:v>
                </c:pt>
                <c:pt idx="13">
                  <c:v>42474</c:v>
                </c:pt>
                <c:pt idx="14">
                  <c:v>42475</c:v>
                </c:pt>
                <c:pt idx="15">
                  <c:v>42476</c:v>
                </c:pt>
                <c:pt idx="16">
                  <c:v>42477</c:v>
                </c:pt>
                <c:pt idx="17">
                  <c:v>42478</c:v>
                </c:pt>
                <c:pt idx="18">
                  <c:v>42479</c:v>
                </c:pt>
                <c:pt idx="19">
                  <c:v>42480</c:v>
                </c:pt>
                <c:pt idx="20">
                  <c:v>42481</c:v>
                </c:pt>
                <c:pt idx="21">
                  <c:v>42482</c:v>
                </c:pt>
                <c:pt idx="22">
                  <c:v>42483</c:v>
                </c:pt>
                <c:pt idx="23">
                  <c:v>42484</c:v>
                </c:pt>
                <c:pt idx="24">
                  <c:v>42485</c:v>
                </c:pt>
                <c:pt idx="25">
                  <c:v>42486</c:v>
                </c:pt>
                <c:pt idx="26">
                  <c:v>42487</c:v>
                </c:pt>
                <c:pt idx="27">
                  <c:v>42488</c:v>
                </c:pt>
                <c:pt idx="28">
                  <c:v>42489</c:v>
                </c:pt>
                <c:pt idx="29">
                  <c:v>42490</c:v>
                </c:pt>
                <c:pt idx="30">
                  <c:v>42491</c:v>
                </c:pt>
                <c:pt idx="31">
                  <c:v>42492</c:v>
                </c:pt>
                <c:pt idx="32">
                  <c:v>42493</c:v>
                </c:pt>
                <c:pt idx="33">
                  <c:v>42494</c:v>
                </c:pt>
                <c:pt idx="34">
                  <c:v>42495</c:v>
                </c:pt>
                <c:pt idx="35">
                  <c:v>42496</c:v>
                </c:pt>
                <c:pt idx="36">
                  <c:v>42497</c:v>
                </c:pt>
                <c:pt idx="37">
                  <c:v>42498</c:v>
                </c:pt>
                <c:pt idx="38">
                  <c:v>42499</c:v>
                </c:pt>
                <c:pt idx="39">
                  <c:v>42500</c:v>
                </c:pt>
                <c:pt idx="40">
                  <c:v>42501</c:v>
                </c:pt>
                <c:pt idx="41">
                  <c:v>42502</c:v>
                </c:pt>
                <c:pt idx="42">
                  <c:v>42503</c:v>
                </c:pt>
                <c:pt idx="43">
                  <c:v>42504</c:v>
                </c:pt>
                <c:pt idx="44">
                  <c:v>42505</c:v>
                </c:pt>
                <c:pt idx="45">
                  <c:v>42506</c:v>
                </c:pt>
                <c:pt idx="46">
                  <c:v>42507</c:v>
                </c:pt>
                <c:pt idx="47">
                  <c:v>42508</c:v>
                </c:pt>
                <c:pt idx="48">
                  <c:v>42509</c:v>
                </c:pt>
                <c:pt idx="49">
                  <c:v>42510</c:v>
                </c:pt>
                <c:pt idx="50">
                  <c:v>42511</c:v>
                </c:pt>
                <c:pt idx="51">
                  <c:v>42512</c:v>
                </c:pt>
                <c:pt idx="52">
                  <c:v>42513</c:v>
                </c:pt>
                <c:pt idx="53">
                  <c:v>42514</c:v>
                </c:pt>
                <c:pt idx="54">
                  <c:v>42515</c:v>
                </c:pt>
                <c:pt idx="55">
                  <c:v>42516</c:v>
                </c:pt>
                <c:pt idx="56">
                  <c:v>42517</c:v>
                </c:pt>
                <c:pt idx="57">
                  <c:v>42518</c:v>
                </c:pt>
                <c:pt idx="58">
                  <c:v>42519</c:v>
                </c:pt>
                <c:pt idx="59">
                  <c:v>42520</c:v>
                </c:pt>
                <c:pt idx="60">
                  <c:v>42521</c:v>
                </c:pt>
                <c:pt idx="61">
                  <c:v>42522</c:v>
                </c:pt>
                <c:pt idx="62">
                  <c:v>42523</c:v>
                </c:pt>
                <c:pt idx="63">
                  <c:v>42524</c:v>
                </c:pt>
                <c:pt idx="64">
                  <c:v>42525</c:v>
                </c:pt>
                <c:pt idx="65">
                  <c:v>42526</c:v>
                </c:pt>
                <c:pt idx="66">
                  <c:v>42527</c:v>
                </c:pt>
                <c:pt idx="67">
                  <c:v>42528</c:v>
                </c:pt>
                <c:pt idx="68">
                  <c:v>42529</c:v>
                </c:pt>
                <c:pt idx="69">
                  <c:v>42530</c:v>
                </c:pt>
                <c:pt idx="70">
                  <c:v>42531</c:v>
                </c:pt>
                <c:pt idx="71">
                  <c:v>42532</c:v>
                </c:pt>
                <c:pt idx="72">
                  <c:v>42533</c:v>
                </c:pt>
                <c:pt idx="73">
                  <c:v>42534</c:v>
                </c:pt>
                <c:pt idx="74">
                  <c:v>42535</c:v>
                </c:pt>
                <c:pt idx="75">
                  <c:v>42536</c:v>
                </c:pt>
                <c:pt idx="76">
                  <c:v>42537</c:v>
                </c:pt>
                <c:pt idx="77">
                  <c:v>42538</c:v>
                </c:pt>
                <c:pt idx="78">
                  <c:v>42539</c:v>
                </c:pt>
                <c:pt idx="79">
                  <c:v>42540</c:v>
                </c:pt>
                <c:pt idx="80">
                  <c:v>42541</c:v>
                </c:pt>
                <c:pt idx="81">
                  <c:v>42542</c:v>
                </c:pt>
                <c:pt idx="82">
                  <c:v>42543</c:v>
                </c:pt>
                <c:pt idx="83">
                  <c:v>42544</c:v>
                </c:pt>
                <c:pt idx="84">
                  <c:v>42545</c:v>
                </c:pt>
                <c:pt idx="85">
                  <c:v>42546</c:v>
                </c:pt>
                <c:pt idx="86">
                  <c:v>42547</c:v>
                </c:pt>
                <c:pt idx="87">
                  <c:v>42548</c:v>
                </c:pt>
                <c:pt idx="88">
                  <c:v>42549</c:v>
                </c:pt>
                <c:pt idx="89">
                  <c:v>42550</c:v>
                </c:pt>
                <c:pt idx="90">
                  <c:v>42551</c:v>
                </c:pt>
                <c:pt idx="91">
                  <c:v>42552</c:v>
                </c:pt>
                <c:pt idx="92">
                  <c:v>42553</c:v>
                </c:pt>
                <c:pt idx="93">
                  <c:v>42554</c:v>
                </c:pt>
                <c:pt idx="94">
                  <c:v>42555</c:v>
                </c:pt>
                <c:pt idx="95">
                  <c:v>42556</c:v>
                </c:pt>
                <c:pt idx="96">
                  <c:v>42557</c:v>
                </c:pt>
                <c:pt idx="97">
                  <c:v>42558</c:v>
                </c:pt>
                <c:pt idx="98">
                  <c:v>42559</c:v>
                </c:pt>
                <c:pt idx="99">
                  <c:v>42560</c:v>
                </c:pt>
                <c:pt idx="100">
                  <c:v>42561</c:v>
                </c:pt>
                <c:pt idx="101">
                  <c:v>42562</c:v>
                </c:pt>
                <c:pt idx="102">
                  <c:v>42563</c:v>
                </c:pt>
                <c:pt idx="103">
                  <c:v>42564</c:v>
                </c:pt>
                <c:pt idx="104">
                  <c:v>42565</c:v>
                </c:pt>
                <c:pt idx="105">
                  <c:v>42566</c:v>
                </c:pt>
                <c:pt idx="106">
                  <c:v>42567</c:v>
                </c:pt>
                <c:pt idx="107">
                  <c:v>42568</c:v>
                </c:pt>
                <c:pt idx="108">
                  <c:v>42569</c:v>
                </c:pt>
                <c:pt idx="109">
                  <c:v>42570</c:v>
                </c:pt>
                <c:pt idx="110">
                  <c:v>42571</c:v>
                </c:pt>
                <c:pt idx="111">
                  <c:v>42572</c:v>
                </c:pt>
                <c:pt idx="112">
                  <c:v>42573</c:v>
                </c:pt>
                <c:pt idx="113">
                  <c:v>42574</c:v>
                </c:pt>
                <c:pt idx="114">
                  <c:v>42575</c:v>
                </c:pt>
                <c:pt idx="115">
                  <c:v>42576</c:v>
                </c:pt>
                <c:pt idx="116">
                  <c:v>42577</c:v>
                </c:pt>
                <c:pt idx="117">
                  <c:v>42578</c:v>
                </c:pt>
                <c:pt idx="118">
                  <c:v>42579</c:v>
                </c:pt>
                <c:pt idx="119">
                  <c:v>42580</c:v>
                </c:pt>
                <c:pt idx="120">
                  <c:v>42581</c:v>
                </c:pt>
                <c:pt idx="121">
                  <c:v>42582</c:v>
                </c:pt>
                <c:pt idx="122">
                  <c:v>42583</c:v>
                </c:pt>
                <c:pt idx="123">
                  <c:v>42584</c:v>
                </c:pt>
                <c:pt idx="124">
                  <c:v>42585</c:v>
                </c:pt>
                <c:pt idx="125">
                  <c:v>42586</c:v>
                </c:pt>
                <c:pt idx="126">
                  <c:v>42587</c:v>
                </c:pt>
                <c:pt idx="127">
                  <c:v>42588</c:v>
                </c:pt>
                <c:pt idx="128">
                  <c:v>42589</c:v>
                </c:pt>
                <c:pt idx="129">
                  <c:v>42590</c:v>
                </c:pt>
                <c:pt idx="130">
                  <c:v>42591</c:v>
                </c:pt>
                <c:pt idx="131">
                  <c:v>42592</c:v>
                </c:pt>
                <c:pt idx="132">
                  <c:v>42593</c:v>
                </c:pt>
                <c:pt idx="133">
                  <c:v>42594</c:v>
                </c:pt>
                <c:pt idx="134">
                  <c:v>42595</c:v>
                </c:pt>
                <c:pt idx="135">
                  <c:v>42596</c:v>
                </c:pt>
                <c:pt idx="136">
                  <c:v>42597</c:v>
                </c:pt>
                <c:pt idx="137">
                  <c:v>42598</c:v>
                </c:pt>
                <c:pt idx="138">
                  <c:v>42599</c:v>
                </c:pt>
                <c:pt idx="139">
                  <c:v>42600</c:v>
                </c:pt>
                <c:pt idx="140">
                  <c:v>42601</c:v>
                </c:pt>
                <c:pt idx="141">
                  <c:v>42602</c:v>
                </c:pt>
                <c:pt idx="142">
                  <c:v>42603</c:v>
                </c:pt>
                <c:pt idx="143">
                  <c:v>42604</c:v>
                </c:pt>
                <c:pt idx="144">
                  <c:v>42605</c:v>
                </c:pt>
                <c:pt idx="145">
                  <c:v>42606</c:v>
                </c:pt>
                <c:pt idx="146">
                  <c:v>42607</c:v>
                </c:pt>
                <c:pt idx="147">
                  <c:v>42608</c:v>
                </c:pt>
                <c:pt idx="148">
                  <c:v>42609</c:v>
                </c:pt>
                <c:pt idx="149">
                  <c:v>42610</c:v>
                </c:pt>
                <c:pt idx="150">
                  <c:v>42611</c:v>
                </c:pt>
                <c:pt idx="151">
                  <c:v>42612</c:v>
                </c:pt>
                <c:pt idx="152">
                  <c:v>42613</c:v>
                </c:pt>
                <c:pt idx="153">
                  <c:v>42614</c:v>
                </c:pt>
                <c:pt idx="154">
                  <c:v>42615</c:v>
                </c:pt>
                <c:pt idx="155">
                  <c:v>42616</c:v>
                </c:pt>
                <c:pt idx="156">
                  <c:v>42617</c:v>
                </c:pt>
                <c:pt idx="157">
                  <c:v>42618</c:v>
                </c:pt>
                <c:pt idx="158">
                  <c:v>42619</c:v>
                </c:pt>
                <c:pt idx="159">
                  <c:v>42620</c:v>
                </c:pt>
                <c:pt idx="160">
                  <c:v>42621</c:v>
                </c:pt>
                <c:pt idx="161">
                  <c:v>42622</c:v>
                </c:pt>
                <c:pt idx="162">
                  <c:v>42623</c:v>
                </c:pt>
                <c:pt idx="163">
                  <c:v>42624</c:v>
                </c:pt>
                <c:pt idx="164">
                  <c:v>42625</c:v>
                </c:pt>
                <c:pt idx="165">
                  <c:v>42626</c:v>
                </c:pt>
                <c:pt idx="166">
                  <c:v>42627</c:v>
                </c:pt>
                <c:pt idx="167">
                  <c:v>42628</c:v>
                </c:pt>
                <c:pt idx="168">
                  <c:v>42629</c:v>
                </c:pt>
                <c:pt idx="169">
                  <c:v>42630</c:v>
                </c:pt>
                <c:pt idx="170">
                  <c:v>42631</c:v>
                </c:pt>
                <c:pt idx="171">
                  <c:v>42632</c:v>
                </c:pt>
                <c:pt idx="172">
                  <c:v>42633</c:v>
                </c:pt>
                <c:pt idx="173">
                  <c:v>42634</c:v>
                </c:pt>
                <c:pt idx="174">
                  <c:v>42635</c:v>
                </c:pt>
                <c:pt idx="175">
                  <c:v>42636</c:v>
                </c:pt>
                <c:pt idx="176">
                  <c:v>42637</c:v>
                </c:pt>
                <c:pt idx="177">
                  <c:v>42638</c:v>
                </c:pt>
                <c:pt idx="178">
                  <c:v>42639</c:v>
                </c:pt>
                <c:pt idx="179">
                  <c:v>42640</c:v>
                </c:pt>
                <c:pt idx="180">
                  <c:v>42641</c:v>
                </c:pt>
                <c:pt idx="181">
                  <c:v>42642</c:v>
                </c:pt>
                <c:pt idx="182">
                  <c:v>42643</c:v>
                </c:pt>
                <c:pt idx="183">
                  <c:v>42644</c:v>
                </c:pt>
                <c:pt idx="184">
                  <c:v>42645</c:v>
                </c:pt>
                <c:pt idx="185">
                  <c:v>42646</c:v>
                </c:pt>
                <c:pt idx="186">
                  <c:v>42647</c:v>
                </c:pt>
                <c:pt idx="187">
                  <c:v>42648</c:v>
                </c:pt>
                <c:pt idx="188">
                  <c:v>42649</c:v>
                </c:pt>
                <c:pt idx="189">
                  <c:v>42650</c:v>
                </c:pt>
                <c:pt idx="190">
                  <c:v>42651</c:v>
                </c:pt>
                <c:pt idx="191">
                  <c:v>42652</c:v>
                </c:pt>
                <c:pt idx="192">
                  <c:v>42653</c:v>
                </c:pt>
                <c:pt idx="193">
                  <c:v>42654</c:v>
                </c:pt>
                <c:pt idx="194">
                  <c:v>42655</c:v>
                </c:pt>
                <c:pt idx="195">
                  <c:v>42656</c:v>
                </c:pt>
                <c:pt idx="196">
                  <c:v>42657</c:v>
                </c:pt>
                <c:pt idx="197">
                  <c:v>42658</c:v>
                </c:pt>
                <c:pt idx="198">
                  <c:v>42659</c:v>
                </c:pt>
                <c:pt idx="199">
                  <c:v>42660</c:v>
                </c:pt>
                <c:pt idx="200">
                  <c:v>42661</c:v>
                </c:pt>
                <c:pt idx="201">
                  <c:v>42662</c:v>
                </c:pt>
                <c:pt idx="202">
                  <c:v>42663</c:v>
                </c:pt>
                <c:pt idx="203">
                  <c:v>42664</c:v>
                </c:pt>
                <c:pt idx="204">
                  <c:v>42665</c:v>
                </c:pt>
                <c:pt idx="205">
                  <c:v>42666</c:v>
                </c:pt>
                <c:pt idx="206">
                  <c:v>42667</c:v>
                </c:pt>
                <c:pt idx="207">
                  <c:v>42668</c:v>
                </c:pt>
                <c:pt idx="208">
                  <c:v>42669</c:v>
                </c:pt>
                <c:pt idx="209">
                  <c:v>42670</c:v>
                </c:pt>
                <c:pt idx="210">
                  <c:v>42671</c:v>
                </c:pt>
                <c:pt idx="211">
                  <c:v>42672</c:v>
                </c:pt>
                <c:pt idx="212">
                  <c:v>42673</c:v>
                </c:pt>
                <c:pt idx="213">
                  <c:v>42674</c:v>
                </c:pt>
                <c:pt idx="214">
                  <c:v>42675</c:v>
                </c:pt>
                <c:pt idx="215">
                  <c:v>42676</c:v>
                </c:pt>
                <c:pt idx="216">
                  <c:v>42677</c:v>
                </c:pt>
                <c:pt idx="217">
                  <c:v>42678</c:v>
                </c:pt>
                <c:pt idx="218">
                  <c:v>42679</c:v>
                </c:pt>
                <c:pt idx="219">
                  <c:v>42680</c:v>
                </c:pt>
                <c:pt idx="220">
                  <c:v>42681</c:v>
                </c:pt>
                <c:pt idx="221">
                  <c:v>42682</c:v>
                </c:pt>
                <c:pt idx="222">
                  <c:v>42683</c:v>
                </c:pt>
                <c:pt idx="223">
                  <c:v>42684</c:v>
                </c:pt>
                <c:pt idx="224">
                  <c:v>42685</c:v>
                </c:pt>
                <c:pt idx="225">
                  <c:v>42686</c:v>
                </c:pt>
                <c:pt idx="226">
                  <c:v>42687</c:v>
                </c:pt>
                <c:pt idx="227">
                  <c:v>42688</c:v>
                </c:pt>
                <c:pt idx="228">
                  <c:v>42689</c:v>
                </c:pt>
                <c:pt idx="229">
                  <c:v>42690</c:v>
                </c:pt>
                <c:pt idx="230">
                  <c:v>42691</c:v>
                </c:pt>
                <c:pt idx="231">
                  <c:v>42692</c:v>
                </c:pt>
                <c:pt idx="232">
                  <c:v>42693</c:v>
                </c:pt>
                <c:pt idx="233">
                  <c:v>42694</c:v>
                </c:pt>
                <c:pt idx="234">
                  <c:v>42695</c:v>
                </c:pt>
                <c:pt idx="235">
                  <c:v>42696</c:v>
                </c:pt>
                <c:pt idx="236">
                  <c:v>42697</c:v>
                </c:pt>
                <c:pt idx="237">
                  <c:v>42698</c:v>
                </c:pt>
                <c:pt idx="238">
                  <c:v>42699</c:v>
                </c:pt>
                <c:pt idx="239">
                  <c:v>42700</c:v>
                </c:pt>
                <c:pt idx="240">
                  <c:v>42701</c:v>
                </c:pt>
                <c:pt idx="241">
                  <c:v>42702</c:v>
                </c:pt>
                <c:pt idx="242">
                  <c:v>42703</c:v>
                </c:pt>
                <c:pt idx="243">
                  <c:v>42704</c:v>
                </c:pt>
                <c:pt idx="244">
                  <c:v>42705</c:v>
                </c:pt>
                <c:pt idx="245">
                  <c:v>42706</c:v>
                </c:pt>
                <c:pt idx="246">
                  <c:v>42707</c:v>
                </c:pt>
                <c:pt idx="247">
                  <c:v>42708</c:v>
                </c:pt>
                <c:pt idx="248">
                  <c:v>42709</c:v>
                </c:pt>
                <c:pt idx="249">
                  <c:v>42710</c:v>
                </c:pt>
                <c:pt idx="250">
                  <c:v>42711</c:v>
                </c:pt>
                <c:pt idx="251">
                  <c:v>42712</c:v>
                </c:pt>
                <c:pt idx="252">
                  <c:v>42713</c:v>
                </c:pt>
                <c:pt idx="253">
                  <c:v>42714</c:v>
                </c:pt>
                <c:pt idx="254">
                  <c:v>42715</c:v>
                </c:pt>
                <c:pt idx="255">
                  <c:v>42716</c:v>
                </c:pt>
                <c:pt idx="256">
                  <c:v>42717</c:v>
                </c:pt>
                <c:pt idx="257">
                  <c:v>42718</c:v>
                </c:pt>
                <c:pt idx="258">
                  <c:v>42719</c:v>
                </c:pt>
                <c:pt idx="259">
                  <c:v>42720</c:v>
                </c:pt>
                <c:pt idx="260">
                  <c:v>42721</c:v>
                </c:pt>
                <c:pt idx="261">
                  <c:v>42722</c:v>
                </c:pt>
                <c:pt idx="262">
                  <c:v>42723</c:v>
                </c:pt>
                <c:pt idx="263">
                  <c:v>42724</c:v>
                </c:pt>
                <c:pt idx="264">
                  <c:v>42725</c:v>
                </c:pt>
                <c:pt idx="265">
                  <c:v>42726</c:v>
                </c:pt>
                <c:pt idx="266">
                  <c:v>42727</c:v>
                </c:pt>
                <c:pt idx="267">
                  <c:v>42728</c:v>
                </c:pt>
                <c:pt idx="268">
                  <c:v>42729</c:v>
                </c:pt>
                <c:pt idx="269">
                  <c:v>42730</c:v>
                </c:pt>
                <c:pt idx="270">
                  <c:v>42731</c:v>
                </c:pt>
                <c:pt idx="271">
                  <c:v>42732</c:v>
                </c:pt>
                <c:pt idx="272">
                  <c:v>42733</c:v>
                </c:pt>
                <c:pt idx="273">
                  <c:v>42734</c:v>
                </c:pt>
                <c:pt idx="274">
                  <c:v>42735</c:v>
                </c:pt>
                <c:pt idx="275">
                  <c:v>42736</c:v>
                </c:pt>
                <c:pt idx="276">
                  <c:v>42737</c:v>
                </c:pt>
                <c:pt idx="277">
                  <c:v>42738</c:v>
                </c:pt>
                <c:pt idx="278">
                  <c:v>42739</c:v>
                </c:pt>
                <c:pt idx="279">
                  <c:v>42740</c:v>
                </c:pt>
                <c:pt idx="280">
                  <c:v>42741</c:v>
                </c:pt>
                <c:pt idx="281">
                  <c:v>42742</c:v>
                </c:pt>
                <c:pt idx="282">
                  <c:v>42743</c:v>
                </c:pt>
                <c:pt idx="283">
                  <c:v>42744</c:v>
                </c:pt>
                <c:pt idx="284">
                  <c:v>42745</c:v>
                </c:pt>
                <c:pt idx="285">
                  <c:v>42746</c:v>
                </c:pt>
                <c:pt idx="286">
                  <c:v>42747</c:v>
                </c:pt>
                <c:pt idx="287">
                  <c:v>42748</c:v>
                </c:pt>
                <c:pt idx="288">
                  <c:v>42749</c:v>
                </c:pt>
                <c:pt idx="289">
                  <c:v>42750</c:v>
                </c:pt>
                <c:pt idx="290">
                  <c:v>42751</c:v>
                </c:pt>
                <c:pt idx="291">
                  <c:v>42752</c:v>
                </c:pt>
                <c:pt idx="292">
                  <c:v>42753</c:v>
                </c:pt>
                <c:pt idx="293">
                  <c:v>42754</c:v>
                </c:pt>
                <c:pt idx="294">
                  <c:v>42755</c:v>
                </c:pt>
                <c:pt idx="295">
                  <c:v>42756</c:v>
                </c:pt>
                <c:pt idx="296">
                  <c:v>42757</c:v>
                </c:pt>
                <c:pt idx="297">
                  <c:v>42758</c:v>
                </c:pt>
                <c:pt idx="298">
                  <c:v>42759</c:v>
                </c:pt>
                <c:pt idx="299">
                  <c:v>42760</c:v>
                </c:pt>
                <c:pt idx="300">
                  <c:v>42761</c:v>
                </c:pt>
                <c:pt idx="301">
                  <c:v>42762</c:v>
                </c:pt>
                <c:pt idx="302">
                  <c:v>42763</c:v>
                </c:pt>
                <c:pt idx="303">
                  <c:v>42764</c:v>
                </c:pt>
                <c:pt idx="304">
                  <c:v>42765</c:v>
                </c:pt>
                <c:pt idx="305">
                  <c:v>42766</c:v>
                </c:pt>
                <c:pt idx="306">
                  <c:v>42767</c:v>
                </c:pt>
                <c:pt idx="307">
                  <c:v>42768</c:v>
                </c:pt>
                <c:pt idx="308">
                  <c:v>42769</c:v>
                </c:pt>
                <c:pt idx="309">
                  <c:v>42770</c:v>
                </c:pt>
                <c:pt idx="310">
                  <c:v>42771</c:v>
                </c:pt>
                <c:pt idx="311">
                  <c:v>42772</c:v>
                </c:pt>
                <c:pt idx="312">
                  <c:v>42773</c:v>
                </c:pt>
                <c:pt idx="313">
                  <c:v>42774</c:v>
                </c:pt>
                <c:pt idx="314">
                  <c:v>42775</c:v>
                </c:pt>
                <c:pt idx="315">
                  <c:v>42776</c:v>
                </c:pt>
                <c:pt idx="316">
                  <c:v>42777</c:v>
                </c:pt>
                <c:pt idx="317">
                  <c:v>42778</c:v>
                </c:pt>
                <c:pt idx="318">
                  <c:v>42779</c:v>
                </c:pt>
                <c:pt idx="319">
                  <c:v>42780</c:v>
                </c:pt>
                <c:pt idx="320">
                  <c:v>42781</c:v>
                </c:pt>
                <c:pt idx="321">
                  <c:v>42782</c:v>
                </c:pt>
                <c:pt idx="322">
                  <c:v>42783</c:v>
                </c:pt>
                <c:pt idx="323">
                  <c:v>42784</c:v>
                </c:pt>
                <c:pt idx="324">
                  <c:v>42785</c:v>
                </c:pt>
                <c:pt idx="325">
                  <c:v>42786</c:v>
                </c:pt>
                <c:pt idx="326">
                  <c:v>42787</c:v>
                </c:pt>
                <c:pt idx="327">
                  <c:v>42788</c:v>
                </c:pt>
                <c:pt idx="328">
                  <c:v>42789</c:v>
                </c:pt>
                <c:pt idx="329">
                  <c:v>42790</c:v>
                </c:pt>
                <c:pt idx="330">
                  <c:v>42791</c:v>
                </c:pt>
                <c:pt idx="331">
                  <c:v>42792</c:v>
                </c:pt>
                <c:pt idx="332">
                  <c:v>42793</c:v>
                </c:pt>
                <c:pt idx="333">
                  <c:v>42794</c:v>
                </c:pt>
                <c:pt idx="334">
                  <c:v>42795</c:v>
                </c:pt>
                <c:pt idx="335">
                  <c:v>42796</c:v>
                </c:pt>
                <c:pt idx="336">
                  <c:v>42797</c:v>
                </c:pt>
                <c:pt idx="337">
                  <c:v>42798</c:v>
                </c:pt>
                <c:pt idx="338">
                  <c:v>42799</c:v>
                </c:pt>
                <c:pt idx="339">
                  <c:v>42800</c:v>
                </c:pt>
                <c:pt idx="340">
                  <c:v>42801</c:v>
                </c:pt>
                <c:pt idx="341">
                  <c:v>42802</c:v>
                </c:pt>
                <c:pt idx="342">
                  <c:v>42803</c:v>
                </c:pt>
                <c:pt idx="343">
                  <c:v>42804</c:v>
                </c:pt>
                <c:pt idx="344">
                  <c:v>42805</c:v>
                </c:pt>
                <c:pt idx="345">
                  <c:v>42806</c:v>
                </c:pt>
                <c:pt idx="346">
                  <c:v>42807</c:v>
                </c:pt>
                <c:pt idx="347">
                  <c:v>42808</c:v>
                </c:pt>
                <c:pt idx="348">
                  <c:v>42809</c:v>
                </c:pt>
                <c:pt idx="349">
                  <c:v>42810</c:v>
                </c:pt>
                <c:pt idx="350">
                  <c:v>42811</c:v>
                </c:pt>
                <c:pt idx="351">
                  <c:v>42812</c:v>
                </c:pt>
                <c:pt idx="352">
                  <c:v>42813</c:v>
                </c:pt>
                <c:pt idx="353">
                  <c:v>42814</c:v>
                </c:pt>
                <c:pt idx="354">
                  <c:v>42815</c:v>
                </c:pt>
                <c:pt idx="355">
                  <c:v>42816</c:v>
                </c:pt>
                <c:pt idx="356">
                  <c:v>42817</c:v>
                </c:pt>
                <c:pt idx="357">
                  <c:v>42818</c:v>
                </c:pt>
                <c:pt idx="358">
                  <c:v>42819</c:v>
                </c:pt>
                <c:pt idx="359">
                  <c:v>42820</c:v>
                </c:pt>
                <c:pt idx="360">
                  <c:v>42821</c:v>
                </c:pt>
                <c:pt idx="361">
                  <c:v>42822</c:v>
                </c:pt>
                <c:pt idx="362">
                  <c:v>42823</c:v>
                </c:pt>
                <c:pt idx="363">
                  <c:v>42824</c:v>
                </c:pt>
                <c:pt idx="364">
                  <c:v>42825</c:v>
                </c:pt>
                <c:pt idx="365">
                  <c:v>42826</c:v>
                </c:pt>
                <c:pt idx="366">
                  <c:v>42827</c:v>
                </c:pt>
                <c:pt idx="367">
                  <c:v>42828</c:v>
                </c:pt>
                <c:pt idx="368">
                  <c:v>42829</c:v>
                </c:pt>
                <c:pt idx="369">
                  <c:v>42830</c:v>
                </c:pt>
                <c:pt idx="370">
                  <c:v>42831</c:v>
                </c:pt>
                <c:pt idx="371">
                  <c:v>42832</c:v>
                </c:pt>
                <c:pt idx="372">
                  <c:v>42833</c:v>
                </c:pt>
                <c:pt idx="373">
                  <c:v>42834</c:v>
                </c:pt>
                <c:pt idx="374">
                  <c:v>42835</c:v>
                </c:pt>
                <c:pt idx="375">
                  <c:v>42836</c:v>
                </c:pt>
                <c:pt idx="376">
                  <c:v>42837</c:v>
                </c:pt>
                <c:pt idx="377">
                  <c:v>42838</c:v>
                </c:pt>
                <c:pt idx="378">
                  <c:v>42839</c:v>
                </c:pt>
                <c:pt idx="379">
                  <c:v>42840</c:v>
                </c:pt>
                <c:pt idx="380">
                  <c:v>42841</c:v>
                </c:pt>
                <c:pt idx="381">
                  <c:v>42842</c:v>
                </c:pt>
                <c:pt idx="382">
                  <c:v>42843</c:v>
                </c:pt>
                <c:pt idx="383">
                  <c:v>42844</c:v>
                </c:pt>
                <c:pt idx="384">
                  <c:v>42845</c:v>
                </c:pt>
                <c:pt idx="385">
                  <c:v>42846</c:v>
                </c:pt>
                <c:pt idx="386">
                  <c:v>42847</c:v>
                </c:pt>
                <c:pt idx="387">
                  <c:v>42848</c:v>
                </c:pt>
                <c:pt idx="388">
                  <c:v>42849</c:v>
                </c:pt>
                <c:pt idx="389">
                  <c:v>42850</c:v>
                </c:pt>
                <c:pt idx="390">
                  <c:v>42851</c:v>
                </c:pt>
                <c:pt idx="391">
                  <c:v>42852</c:v>
                </c:pt>
                <c:pt idx="392">
                  <c:v>42853</c:v>
                </c:pt>
                <c:pt idx="393">
                  <c:v>42854</c:v>
                </c:pt>
                <c:pt idx="394">
                  <c:v>42855</c:v>
                </c:pt>
                <c:pt idx="395">
                  <c:v>42856</c:v>
                </c:pt>
                <c:pt idx="396">
                  <c:v>42857</c:v>
                </c:pt>
                <c:pt idx="397">
                  <c:v>42858</c:v>
                </c:pt>
                <c:pt idx="398">
                  <c:v>42859</c:v>
                </c:pt>
                <c:pt idx="399">
                  <c:v>42860</c:v>
                </c:pt>
                <c:pt idx="400">
                  <c:v>42861</c:v>
                </c:pt>
                <c:pt idx="401">
                  <c:v>42862</c:v>
                </c:pt>
                <c:pt idx="402">
                  <c:v>42863</c:v>
                </c:pt>
                <c:pt idx="403">
                  <c:v>42864</c:v>
                </c:pt>
                <c:pt idx="404">
                  <c:v>42865</c:v>
                </c:pt>
                <c:pt idx="405">
                  <c:v>42866</c:v>
                </c:pt>
                <c:pt idx="406">
                  <c:v>42867</c:v>
                </c:pt>
                <c:pt idx="407">
                  <c:v>42868</c:v>
                </c:pt>
                <c:pt idx="408">
                  <c:v>42869</c:v>
                </c:pt>
                <c:pt idx="409">
                  <c:v>42870</c:v>
                </c:pt>
                <c:pt idx="410">
                  <c:v>42871</c:v>
                </c:pt>
                <c:pt idx="411">
                  <c:v>42872</c:v>
                </c:pt>
                <c:pt idx="412">
                  <c:v>42873</c:v>
                </c:pt>
                <c:pt idx="413">
                  <c:v>42874</c:v>
                </c:pt>
                <c:pt idx="414">
                  <c:v>42875</c:v>
                </c:pt>
                <c:pt idx="415">
                  <c:v>42876</c:v>
                </c:pt>
                <c:pt idx="416">
                  <c:v>42877</c:v>
                </c:pt>
                <c:pt idx="417">
                  <c:v>42878</c:v>
                </c:pt>
                <c:pt idx="418">
                  <c:v>42879</c:v>
                </c:pt>
                <c:pt idx="419">
                  <c:v>42880</c:v>
                </c:pt>
                <c:pt idx="420">
                  <c:v>42881</c:v>
                </c:pt>
                <c:pt idx="421">
                  <c:v>42882</c:v>
                </c:pt>
                <c:pt idx="422">
                  <c:v>42883</c:v>
                </c:pt>
              </c:numCache>
            </c:numRef>
          </c:cat>
          <c:val>
            <c:numRef>
              <c:f>Sheet1!$D$2:$D$424</c:f>
              <c:numCache>
                <c:formatCode>General</c:formatCode>
                <c:ptCount val="423"/>
                <c:pt idx="0">
                  <c:v>8544</c:v>
                </c:pt>
                <c:pt idx="1">
                  <c:v>8543</c:v>
                </c:pt>
                <c:pt idx="2">
                  <c:v>8543</c:v>
                </c:pt>
                <c:pt idx="3">
                  <c:v>8541</c:v>
                </c:pt>
                <c:pt idx="4">
                  <c:v>8541</c:v>
                </c:pt>
                <c:pt idx="5">
                  <c:v>8538</c:v>
                </c:pt>
                <c:pt idx="6">
                  <c:v>8536</c:v>
                </c:pt>
                <c:pt idx="7">
                  <c:v>8535</c:v>
                </c:pt>
                <c:pt idx="8">
                  <c:v>8537</c:v>
                </c:pt>
                <c:pt idx="9">
                  <c:v>8537</c:v>
                </c:pt>
                <c:pt idx="10">
                  <c:v>8535</c:v>
                </c:pt>
                <c:pt idx="11">
                  <c:v>8539</c:v>
                </c:pt>
                <c:pt idx="12">
                  <c:v>8539</c:v>
                </c:pt>
                <c:pt idx="13">
                  <c:v>8538</c:v>
                </c:pt>
                <c:pt idx="14">
                  <c:v>8539</c:v>
                </c:pt>
                <c:pt idx="15">
                  <c:v>8541</c:v>
                </c:pt>
                <c:pt idx="16">
                  <c:v>8540</c:v>
                </c:pt>
                <c:pt idx="17">
                  <c:v>8541</c:v>
                </c:pt>
                <c:pt idx="18">
                  <c:v>8539</c:v>
                </c:pt>
                <c:pt idx="19">
                  <c:v>8540</c:v>
                </c:pt>
                <c:pt idx="20">
                  <c:v>8538</c:v>
                </c:pt>
                <c:pt idx="21">
                  <c:v>8535</c:v>
                </c:pt>
                <c:pt idx="22">
                  <c:v>8540</c:v>
                </c:pt>
                <c:pt idx="23">
                  <c:v>8540</c:v>
                </c:pt>
                <c:pt idx="24">
                  <c:v>8541</c:v>
                </c:pt>
                <c:pt idx="25">
                  <c:v>8542</c:v>
                </c:pt>
                <c:pt idx="26">
                  <c:v>8543</c:v>
                </c:pt>
                <c:pt idx="27">
                  <c:v>8542</c:v>
                </c:pt>
                <c:pt idx="28">
                  <c:v>8540</c:v>
                </c:pt>
                <c:pt idx="29">
                  <c:v>8539</c:v>
                </c:pt>
                <c:pt idx="30">
                  <c:v>8539</c:v>
                </c:pt>
                <c:pt idx="31">
                  <c:v>8540</c:v>
                </c:pt>
                <c:pt idx="32">
                  <c:v>8539</c:v>
                </c:pt>
                <c:pt idx="33">
                  <c:v>8539</c:v>
                </c:pt>
                <c:pt idx="34">
                  <c:v>8538</c:v>
                </c:pt>
                <c:pt idx="35">
                  <c:v>8539</c:v>
                </c:pt>
                <c:pt idx="36">
                  <c:v>8538</c:v>
                </c:pt>
                <c:pt idx="37">
                  <c:v>8540</c:v>
                </c:pt>
                <c:pt idx="38">
                  <c:v>8538</c:v>
                </c:pt>
                <c:pt idx="39">
                  <c:v>8533</c:v>
                </c:pt>
                <c:pt idx="40">
                  <c:v>8534</c:v>
                </c:pt>
                <c:pt idx="41">
                  <c:v>8538</c:v>
                </c:pt>
                <c:pt idx="42">
                  <c:v>8539</c:v>
                </c:pt>
                <c:pt idx="43">
                  <c:v>8538</c:v>
                </c:pt>
                <c:pt idx="44">
                  <c:v>8541</c:v>
                </c:pt>
                <c:pt idx="45">
                  <c:v>8544</c:v>
                </c:pt>
                <c:pt idx="46">
                  <c:v>8544</c:v>
                </c:pt>
                <c:pt idx="47">
                  <c:v>8546</c:v>
                </c:pt>
                <c:pt idx="48">
                  <c:v>8546</c:v>
                </c:pt>
                <c:pt idx="49">
                  <c:v>8545</c:v>
                </c:pt>
                <c:pt idx="50">
                  <c:v>8543</c:v>
                </c:pt>
                <c:pt idx="51">
                  <c:v>8544</c:v>
                </c:pt>
                <c:pt idx="52">
                  <c:v>8545</c:v>
                </c:pt>
                <c:pt idx="53">
                  <c:v>8548</c:v>
                </c:pt>
                <c:pt idx="54">
                  <c:v>8546</c:v>
                </c:pt>
                <c:pt idx="55">
                  <c:v>8547</c:v>
                </c:pt>
                <c:pt idx="56">
                  <c:v>8548</c:v>
                </c:pt>
                <c:pt idx="57">
                  <c:v>8553</c:v>
                </c:pt>
                <c:pt idx="58">
                  <c:v>8559</c:v>
                </c:pt>
                <c:pt idx="59">
                  <c:v>8561</c:v>
                </c:pt>
                <c:pt idx="60">
                  <c:v>8567</c:v>
                </c:pt>
                <c:pt idx="61">
                  <c:v>8571</c:v>
                </c:pt>
                <c:pt idx="62">
                  <c:v>8579</c:v>
                </c:pt>
                <c:pt idx="63">
                  <c:v>8587</c:v>
                </c:pt>
                <c:pt idx="64">
                  <c:v>8590</c:v>
                </c:pt>
                <c:pt idx="65">
                  <c:v>8604</c:v>
                </c:pt>
                <c:pt idx="66">
                  <c:v>8609</c:v>
                </c:pt>
                <c:pt idx="67">
                  <c:v>8615</c:v>
                </c:pt>
                <c:pt idx="68">
                  <c:v>8621</c:v>
                </c:pt>
                <c:pt idx="69">
                  <c:v>8625</c:v>
                </c:pt>
                <c:pt idx="70">
                  <c:v>8631</c:v>
                </c:pt>
                <c:pt idx="71">
                  <c:v>8639</c:v>
                </c:pt>
                <c:pt idx="72">
                  <c:v>8652</c:v>
                </c:pt>
                <c:pt idx="73">
                  <c:v>8656</c:v>
                </c:pt>
                <c:pt idx="74">
                  <c:v>8668</c:v>
                </c:pt>
                <c:pt idx="75">
                  <c:v>8672</c:v>
                </c:pt>
                <c:pt idx="76">
                  <c:v>8679</c:v>
                </c:pt>
                <c:pt idx="77">
                  <c:v>8687</c:v>
                </c:pt>
                <c:pt idx="78">
                  <c:v>8694</c:v>
                </c:pt>
                <c:pt idx="79">
                  <c:v>8700</c:v>
                </c:pt>
                <c:pt idx="80">
                  <c:v>8703</c:v>
                </c:pt>
                <c:pt idx="81">
                  <c:v>8710</c:v>
                </c:pt>
                <c:pt idx="82">
                  <c:v>8713</c:v>
                </c:pt>
                <c:pt idx="83">
                  <c:v>8718</c:v>
                </c:pt>
                <c:pt idx="84">
                  <c:v>8722</c:v>
                </c:pt>
                <c:pt idx="85">
                  <c:v>8731</c:v>
                </c:pt>
                <c:pt idx="86">
                  <c:v>8737</c:v>
                </c:pt>
                <c:pt idx="87">
                  <c:v>8738</c:v>
                </c:pt>
                <c:pt idx="88">
                  <c:v>8743</c:v>
                </c:pt>
                <c:pt idx="89">
                  <c:v>8750</c:v>
                </c:pt>
                <c:pt idx="90">
                  <c:v>8754</c:v>
                </c:pt>
                <c:pt idx="91">
                  <c:v>8759</c:v>
                </c:pt>
                <c:pt idx="92">
                  <c:v>8766</c:v>
                </c:pt>
                <c:pt idx="93">
                  <c:v>8768</c:v>
                </c:pt>
                <c:pt idx="94">
                  <c:v>8772</c:v>
                </c:pt>
                <c:pt idx="95">
                  <c:v>8779</c:v>
                </c:pt>
                <c:pt idx="96">
                  <c:v>8789</c:v>
                </c:pt>
                <c:pt idx="97">
                  <c:v>8791</c:v>
                </c:pt>
                <c:pt idx="98">
                  <c:v>8796</c:v>
                </c:pt>
                <c:pt idx="99">
                  <c:v>8797</c:v>
                </c:pt>
                <c:pt idx="100">
                  <c:v>8796</c:v>
                </c:pt>
                <c:pt idx="101">
                  <c:v>8800</c:v>
                </c:pt>
                <c:pt idx="102">
                  <c:v>8806</c:v>
                </c:pt>
                <c:pt idx="103">
                  <c:v>8803</c:v>
                </c:pt>
                <c:pt idx="104">
                  <c:v>8808</c:v>
                </c:pt>
                <c:pt idx="105">
                  <c:v>8811</c:v>
                </c:pt>
                <c:pt idx="106">
                  <c:v>8817</c:v>
                </c:pt>
                <c:pt idx="107">
                  <c:v>8822</c:v>
                </c:pt>
                <c:pt idx="108">
                  <c:v>8827</c:v>
                </c:pt>
                <c:pt idx="109">
                  <c:v>8832</c:v>
                </c:pt>
                <c:pt idx="110">
                  <c:v>8850</c:v>
                </c:pt>
                <c:pt idx="111">
                  <c:v>8851</c:v>
                </c:pt>
                <c:pt idx="112">
                  <c:v>8855</c:v>
                </c:pt>
                <c:pt idx="113">
                  <c:v>8859</c:v>
                </c:pt>
                <c:pt idx="114">
                  <c:v>8861</c:v>
                </c:pt>
                <c:pt idx="115">
                  <c:v>8864</c:v>
                </c:pt>
                <c:pt idx="116">
                  <c:v>8866</c:v>
                </c:pt>
                <c:pt idx="117">
                  <c:v>8865</c:v>
                </c:pt>
                <c:pt idx="118">
                  <c:v>8866</c:v>
                </c:pt>
                <c:pt idx="119">
                  <c:v>8867</c:v>
                </c:pt>
                <c:pt idx="120">
                  <c:v>8870</c:v>
                </c:pt>
                <c:pt idx="121">
                  <c:v>8872</c:v>
                </c:pt>
                <c:pt idx="122">
                  <c:v>8871</c:v>
                </c:pt>
                <c:pt idx="123">
                  <c:v>8874</c:v>
                </c:pt>
                <c:pt idx="124">
                  <c:v>8874</c:v>
                </c:pt>
                <c:pt idx="125">
                  <c:v>8873</c:v>
                </c:pt>
                <c:pt idx="126">
                  <c:v>8873</c:v>
                </c:pt>
                <c:pt idx="127">
                  <c:v>8873</c:v>
                </c:pt>
                <c:pt idx="128">
                  <c:v>8873</c:v>
                </c:pt>
                <c:pt idx="129">
                  <c:v>8874</c:v>
                </c:pt>
                <c:pt idx="130">
                  <c:v>8872</c:v>
                </c:pt>
                <c:pt idx="131">
                  <c:v>8874</c:v>
                </c:pt>
                <c:pt idx="132">
                  <c:v>8873</c:v>
                </c:pt>
                <c:pt idx="133">
                  <c:v>8870</c:v>
                </c:pt>
                <c:pt idx="134">
                  <c:v>8870</c:v>
                </c:pt>
                <c:pt idx="135">
                  <c:v>8867</c:v>
                </c:pt>
                <c:pt idx="136">
                  <c:v>8867</c:v>
                </c:pt>
                <c:pt idx="137">
                  <c:v>8867</c:v>
                </c:pt>
                <c:pt idx="138">
                  <c:v>8869</c:v>
                </c:pt>
                <c:pt idx="139">
                  <c:v>8869</c:v>
                </c:pt>
                <c:pt idx="140">
                  <c:v>8870</c:v>
                </c:pt>
                <c:pt idx="141">
                  <c:v>8869</c:v>
                </c:pt>
                <c:pt idx="142">
                  <c:v>8869</c:v>
                </c:pt>
                <c:pt idx="143">
                  <c:v>8869</c:v>
                </c:pt>
                <c:pt idx="144">
                  <c:v>8868</c:v>
                </c:pt>
                <c:pt idx="145">
                  <c:v>8868</c:v>
                </c:pt>
                <c:pt idx="146">
                  <c:v>8870</c:v>
                </c:pt>
                <c:pt idx="147">
                  <c:v>8865</c:v>
                </c:pt>
                <c:pt idx="148">
                  <c:v>8864</c:v>
                </c:pt>
                <c:pt idx="149">
                  <c:v>8865</c:v>
                </c:pt>
                <c:pt idx="150">
                  <c:v>8868</c:v>
                </c:pt>
                <c:pt idx="151">
                  <c:v>8863</c:v>
                </c:pt>
                <c:pt idx="152">
                  <c:v>8859</c:v>
                </c:pt>
                <c:pt idx="153">
                  <c:v>8859</c:v>
                </c:pt>
                <c:pt idx="154">
                  <c:v>8877</c:v>
                </c:pt>
                <c:pt idx="155">
                  <c:v>8881</c:v>
                </c:pt>
                <c:pt idx="156">
                  <c:v>8883</c:v>
                </c:pt>
                <c:pt idx="157">
                  <c:v>8880</c:v>
                </c:pt>
                <c:pt idx="158">
                  <c:v>8880</c:v>
                </c:pt>
                <c:pt idx="159">
                  <c:v>8880</c:v>
                </c:pt>
                <c:pt idx="160">
                  <c:v>8878</c:v>
                </c:pt>
                <c:pt idx="161">
                  <c:v>8877</c:v>
                </c:pt>
                <c:pt idx="162">
                  <c:v>8877</c:v>
                </c:pt>
                <c:pt idx="163">
                  <c:v>8879</c:v>
                </c:pt>
                <c:pt idx="164">
                  <c:v>8880</c:v>
                </c:pt>
                <c:pt idx="165">
                  <c:v>8879</c:v>
                </c:pt>
                <c:pt idx="166">
                  <c:v>8879</c:v>
                </c:pt>
                <c:pt idx="167">
                  <c:v>8879</c:v>
                </c:pt>
                <c:pt idx="168">
                  <c:v>8880</c:v>
                </c:pt>
                <c:pt idx="169">
                  <c:v>8879</c:v>
                </c:pt>
                <c:pt idx="170">
                  <c:v>8877</c:v>
                </c:pt>
                <c:pt idx="171">
                  <c:v>8879</c:v>
                </c:pt>
                <c:pt idx="172">
                  <c:v>8879</c:v>
                </c:pt>
                <c:pt idx="173">
                  <c:v>8878</c:v>
                </c:pt>
                <c:pt idx="174">
                  <c:v>8877</c:v>
                </c:pt>
                <c:pt idx="175">
                  <c:v>8876</c:v>
                </c:pt>
                <c:pt idx="176">
                  <c:v>8875</c:v>
                </c:pt>
                <c:pt idx="177">
                  <c:v>8877</c:v>
                </c:pt>
                <c:pt idx="178">
                  <c:v>8877</c:v>
                </c:pt>
                <c:pt idx="179">
                  <c:v>8880</c:v>
                </c:pt>
                <c:pt idx="180">
                  <c:v>8880</c:v>
                </c:pt>
                <c:pt idx="181">
                  <c:v>8878</c:v>
                </c:pt>
                <c:pt idx="182">
                  <c:v>8878</c:v>
                </c:pt>
                <c:pt idx="183">
                  <c:v>8878</c:v>
                </c:pt>
                <c:pt idx="184">
                  <c:v>8876</c:v>
                </c:pt>
                <c:pt idx="185">
                  <c:v>8875</c:v>
                </c:pt>
                <c:pt idx="186">
                  <c:v>8878</c:v>
                </c:pt>
                <c:pt idx="187">
                  <c:v>8878</c:v>
                </c:pt>
                <c:pt idx="188">
                  <c:v>8877</c:v>
                </c:pt>
                <c:pt idx="189">
                  <c:v>8877</c:v>
                </c:pt>
                <c:pt idx="190">
                  <c:v>8873</c:v>
                </c:pt>
                <c:pt idx="191">
                  <c:v>8871</c:v>
                </c:pt>
                <c:pt idx="192">
                  <c:v>8870</c:v>
                </c:pt>
                <c:pt idx="193">
                  <c:v>8869</c:v>
                </c:pt>
                <c:pt idx="194">
                  <c:v>8864</c:v>
                </c:pt>
                <c:pt idx="195">
                  <c:v>8864</c:v>
                </c:pt>
                <c:pt idx="196">
                  <c:v>8864</c:v>
                </c:pt>
                <c:pt idx="197">
                  <c:v>8862</c:v>
                </c:pt>
                <c:pt idx="198">
                  <c:v>8860</c:v>
                </c:pt>
                <c:pt idx="199">
                  <c:v>8862</c:v>
                </c:pt>
                <c:pt idx="200">
                  <c:v>8864</c:v>
                </c:pt>
                <c:pt idx="201">
                  <c:v>8862</c:v>
                </c:pt>
                <c:pt idx="202">
                  <c:v>8864</c:v>
                </c:pt>
                <c:pt idx="203">
                  <c:v>8864</c:v>
                </c:pt>
                <c:pt idx="204">
                  <c:v>8863</c:v>
                </c:pt>
                <c:pt idx="205">
                  <c:v>8866</c:v>
                </c:pt>
                <c:pt idx="206">
                  <c:v>8864</c:v>
                </c:pt>
                <c:pt idx="207">
                  <c:v>8862</c:v>
                </c:pt>
                <c:pt idx="208">
                  <c:v>8863</c:v>
                </c:pt>
                <c:pt idx="209">
                  <c:v>8863</c:v>
                </c:pt>
                <c:pt idx="210">
                  <c:v>8861</c:v>
                </c:pt>
                <c:pt idx="211">
                  <c:v>8859</c:v>
                </c:pt>
                <c:pt idx="212">
                  <c:v>8857</c:v>
                </c:pt>
                <c:pt idx="213">
                  <c:v>8858</c:v>
                </c:pt>
                <c:pt idx="214">
                  <c:v>8859</c:v>
                </c:pt>
                <c:pt idx="215">
                  <c:v>8860</c:v>
                </c:pt>
                <c:pt idx="216">
                  <c:v>8859</c:v>
                </c:pt>
                <c:pt idx="217">
                  <c:v>8861</c:v>
                </c:pt>
                <c:pt idx="218">
                  <c:v>8858</c:v>
                </c:pt>
                <c:pt idx="219">
                  <c:v>8858</c:v>
                </c:pt>
                <c:pt idx="220">
                  <c:v>8857</c:v>
                </c:pt>
                <c:pt idx="221">
                  <c:v>8854</c:v>
                </c:pt>
                <c:pt idx="222">
                  <c:v>8853</c:v>
                </c:pt>
                <c:pt idx="223">
                  <c:v>8853</c:v>
                </c:pt>
                <c:pt idx="224">
                  <c:v>8854</c:v>
                </c:pt>
                <c:pt idx="225">
                  <c:v>8855</c:v>
                </c:pt>
                <c:pt idx="226">
                  <c:v>8852</c:v>
                </c:pt>
                <c:pt idx="227">
                  <c:v>8854</c:v>
                </c:pt>
                <c:pt idx="228">
                  <c:v>8854</c:v>
                </c:pt>
                <c:pt idx="229">
                  <c:v>8854</c:v>
                </c:pt>
                <c:pt idx="230">
                  <c:v>8853</c:v>
                </c:pt>
                <c:pt idx="231">
                  <c:v>8854</c:v>
                </c:pt>
                <c:pt idx="232">
                  <c:v>8854</c:v>
                </c:pt>
                <c:pt idx="233">
                  <c:v>8855</c:v>
                </c:pt>
                <c:pt idx="234">
                  <c:v>8854</c:v>
                </c:pt>
                <c:pt idx="235">
                  <c:v>8853</c:v>
                </c:pt>
                <c:pt idx="236">
                  <c:v>8853</c:v>
                </c:pt>
                <c:pt idx="237">
                  <c:v>8856</c:v>
                </c:pt>
                <c:pt idx="238">
                  <c:v>8854</c:v>
                </c:pt>
                <c:pt idx="239">
                  <c:v>8855</c:v>
                </c:pt>
                <c:pt idx="240">
                  <c:v>8854</c:v>
                </c:pt>
                <c:pt idx="241">
                  <c:v>8855</c:v>
                </c:pt>
                <c:pt idx="242">
                  <c:v>8853</c:v>
                </c:pt>
                <c:pt idx="243">
                  <c:v>8851</c:v>
                </c:pt>
                <c:pt idx="244">
                  <c:v>8850</c:v>
                </c:pt>
                <c:pt idx="245">
                  <c:v>8849</c:v>
                </c:pt>
                <c:pt idx="246">
                  <c:v>8853</c:v>
                </c:pt>
                <c:pt idx="247">
                  <c:v>8855</c:v>
                </c:pt>
                <c:pt idx="248">
                  <c:v>8854</c:v>
                </c:pt>
                <c:pt idx="249">
                  <c:v>8854</c:v>
                </c:pt>
                <c:pt idx="250">
                  <c:v>8856</c:v>
                </c:pt>
                <c:pt idx="251">
                  <c:v>8855</c:v>
                </c:pt>
                <c:pt idx="252">
                  <c:v>8855</c:v>
                </c:pt>
                <c:pt idx="253">
                  <c:v>8854</c:v>
                </c:pt>
                <c:pt idx="254">
                  <c:v>8854</c:v>
                </c:pt>
                <c:pt idx="255">
                  <c:v>8853</c:v>
                </c:pt>
                <c:pt idx="256">
                  <c:v>8851</c:v>
                </c:pt>
                <c:pt idx="257">
                  <c:v>8852</c:v>
                </c:pt>
                <c:pt idx="258">
                  <c:v>8852</c:v>
                </c:pt>
                <c:pt idx="259">
                  <c:v>8854</c:v>
                </c:pt>
                <c:pt idx="260">
                  <c:v>8852</c:v>
                </c:pt>
                <c:pt idx="261">
                  <c:v>8851</c:v>
                </c:pt>
                <c:pt idx="262">
                  <c:v>8851</c:v>
                </c:pt>
                <c:pt idx="263">
                  <c:v>8850</c:v>
                </c:pt>
                <c:pt idx="264">
                  <c:v>8849</c:v>
                </c:pt>
                <c:pt idx="265">
                  <c:v>8847</c:v>
                </c:pt>
                <c:pt idx="266">
                  <c:v>8845</c:v>
                </c:pt>
                <c:pt idx="267">
                  <c:v>8842</c:v>
                </c:pt>
                <c:pt idx="268">
                  <c:v>8842</c:v>
                </c:pt>
                <c:pt idx="269">
                  <c:v>8840</c:v>
                </c:pt>
                <c:pt idx="270">
                  <c:v>8841</c:v>
                </c:pt>
                <c:pt idx="271">
                  <c:v>8839</c:v>
                </c:pt>
                <c:pt idx="272">
                  <c:v>8839</c:v>
                </c:pt>
                <c:pt idx="273">
                  <c:v>8838</c:v>
                </c:pt>
                <c:pt idx="274">
                  <c:v>8840</c:v>
                </c:pt>
                <c:pt idx="275">
                  <c:v>8840</c:v>
                </c:pt>
                <c:pt idx="276">
                  <c:v>8868</c:v>
                </c:pt>
                <c:pt idx="277">
                  <c:v>8889</c:v>
                </c:pt>
                <c:pt idx="278">
                  <c:v>8896</c:v>
                </c:pt>
                <c:pt idx="279">
                  <c:v>8894</c:v>
                </c:pt>
                <c:pt idx="280">
                  <c:v>8894</c:v>
                </c:pt>
                <c:pt idx="281">
                  <c:v>8894</c:v>
                </c:pt>
                <c:pt idx="282">
                  <c:v>8895</c:v>
                </c:pt>
                <c:pt idx="283">
                  <c:v>8898</c:v>
                </c:pt>
                <c:pt idx="284">
                  <c:v>8898</c:v>
                </c:pt>
                <c:pt idx="285">
                  <c:v>8899</c:v>
                </c:pt>
                <c:pt idx="286">
                  <c:v>8897</c:v>
                </c:pt>
                <c:pt idx="287">
                  <c:v>8897</c:v>
                </c:pt>
                <c:pt idx="288">
                  <c:v>8897</c:v>
                </c:pt>
                <c:pt idx="289">
                  <c:v>8897</c:v>
                </c:pt>
                <c:pt idx="290">
                  <c:v>8897</c:v>
                </c:pt>
                <c:pt idx="291">
                  <c:v>8898</c:v>
                </c:pt>
                <c:pt idx="292">
                  <c:v>8900</c:v>
                </c:pt>
                <c:pt idx="293">
                  <c:v>8902</c:v>
                </c:pt>
                <c:pt idx="294">
                  <c:v>8903</c:v>
                </c:pt>
                <c:pt idx="295">
                  <c:v>8900</c:v>
                </c:pt>
                <c:pt idx="296">
                  <c:v>8899</c:v>
                </c:pt>
                <c:pt idx="297">
                  <c:v>8899</c:v>
                </c:pt>
                <c:pt idx="298">
                  <c:v>8901</c:v>
                </c:pt>
                <c:pt idx="299">
                  <c:v>8902</c:v>
                </c:pt>
                <c:pt idx="300">
                  <c:v>8905</c:v>
                </c:pt>
                <c:pt idx="301">
                  <c:v>8907</c:v>
                </c:pt>
                <c:pt idx="302">
                  <c:v>8907</c:v>
                </c:pt>
                <c:pt idx="303">
                  <c:v>8906</c:v>
                </c:pt>
                <c:pt idx="304">
                  <c:v>8904</c:v>
                </c:pt>
                <c:pt idx="305">
                  <c:v>8904</c:v>
                </c:pt>
                <c:pt idx="306">
                  <c:v>8902</c:v>
                </c:pt>
                <c:pt idx="307">
                  <c:v>8900</c:v>
                </c:pt>
                <c:pt idx="308">
                  <c:v>8901</c:v>
                </c:pt>
                <c:pt idx="309">
                  <c:v>8903</c:v>
                </c:pt>
                <c:pt idx="310">
                  <c:v>8905</c:v>
                </c:pt>
                <c:pt idx="311">
                  <c:v>8906</c:v>
                </c:pt>
                <c:pt idx="312">
                  <c:v>8908</c:v>
                </c:pt>
                <c:pt idx="313">
                  <c:v>8906</c:v>
                </c:pt>
                <c:pt idx="314">
                  <c:v>8904</c:v>
                </c:pt>
                <c:pt idx="315">
                  <c:v>8904</c:v>
                </c:pt>
                <c:pt idx="316">
                  <c:v>8904</c:v>
                </c:pt>
                <c:pt idx="317">
                  <c:v>8904</c:v>
                </c:pt>
                <c:pt idx="318">
                  <c:v>8902</c:v>
                </c:pt>
                <c:pt idx="319">
                  <c:v>8901</c:v>
                </c:pt>
                <c:pt idx="320">
                  <c:v>8898</c:v>
                </c:pt>
                <c:pt idx="321">
                  <c:v>8896</c:v>
                </c:pt>
                <c:pt idx="322">
                  <c:v>8897</c:v>
                </c:pt>
                <c:pt idx="323">
                  <c:v>8898</c:v>
                </c:pt>
                <c:pt idx="324">
                  <c:v>8897</c:v>
                </c:pt>
                <c:pt idx="325">
                  <c:v>8897</c:v>
                </c:pt>
                <c:pt idx="326">
                  <c:v>8901</c:v>
                </c:pt>
                <c:pt idx="327">
                  <c:v>8899</c:v>
                </c:pt>
                <c:pt idx="328">
                  <c:v>8897</c:v>
                </c:pt>
                <c:pt idx="329">
                  <c:v>8898</c:v>
                </c:pt>
                <c:pt idx="330">
                  <c:v>8896</c:v>
                </c:pt>
                <c:pt idx="331">
                  <c:v>8896</c:v>
                </c:pt>
                <c:pt idx="332">
                  <c:v>8898</c:v>
                </c:pt>
                <c:pt idx="333">
                  <c:v>8897</c:v>
                </c:pt>
                <c:pt idx="334">
                  <c:v>8898</c:v>
                </c:pt>
                <c:pt idx="335">
                  <c:v>8898</c:v>
                </c:pt>
                <c:pt idx="336">
                  <c:v>8898</c:v>
                </c:pt>
                <c:pt idx="337">
                  <c:v>8896</c:v>
                </c:pt>
                <c:pt idx="338">
                  <c:v>8902</c:v>
                </c:pt>
                <c:pt idx="339">
                  <c:v>8907</c:v>
                </c:pt>
                <c:pt idx="340">
                  <c:v>8908</c:v>
                </c:pt>
                <c:pt idx="341">
                  <c:v>8910</c:v>
                </c:pt>
                <c:pt idx="342">
                  <c:v>8912</c:v>
                </c:pt>
                <c:pt idx="343">
                  <c:v>8907</c:v>
                </c:pt>
                <c:pt idx="344">
                  <c:v>8907</c:v>
                </c:pt>
                <c:pt idx="345">
                  <c:v>8910</c:v>
                </c:pt>
                <c:pt idx="346">
                  <c:v>8910</c:v>
                </c:pt>
                <c:pt idx="347">
                  <c:v>8912</c:v>
                </c:pt>
                <c:pt idx="348">
                  <c:v>8912</c:v>
                </c:pt>
                <c:pt idx="349">
                  <c:v>8912</c:v>
                </c:pt>
                <c:pt idx="350">
                  <c:v>8912</c:v>
                </c:pt>
                <c:pt idx="351">
                  <c:v>8913</c:v>
                </c:pt>
                <c:pt idx="352">
                  <c:v>8912</c:v>
                </c:pt>
                <c:pt idx="353">
                  <c:v>8911</c:v>
                </c:pt>
                <c:pt idx="354">
                  <c:v>8909</c:v>
                </c:pt>
                <c:pt idx="355">
                  <c:v>8910</c:v>
                </c:pt>
                <c:pt idx="356">
                  <c:v>8908</c:v>
                </c:pt>
                <c:pt idx="357">
                  <c:v>8910</c:v>
                </c:pt>
                <c:pt idx="358">
                  <c:v>8910</c:v>
                </c:pt>
                <c:pt idx="359">
                  <c:v>8906</c:v>
                </c:pt>
                <c:pt idx="360">
                  <c:v>8905</c:v>
                </c:pt>
                <c:pt idx="361">
                  <c:v>8905</c:v>
                </c:pt>
                <c:pt idx="362">
                  <c:v>8902</c:v>
                </c:pt>
                <c:pt idx="363">
                  <c:v>8902</c:v>
                </c:pt>
                <c:pt idx="364">
                  <c:v>8900</c:v>
                </c:pt>
                <c:pt idx="365">
                  <c:v>8898</c:v>
                </c:pt>
                <c:pt idx="366">
                  <c:v>8898</c:v>
                </c:pt>
                <c:pt idx="367">
                  <c:v>8898</c:v>
                </c:pt>
                <c:pt idx="368">
                  <c:v>8899</c:v>
                </c:pt>
                <c:pt idx="369">
                  <c:v>8900</c:v>
                </c:pt>
                <c:pt idx="370">
                  <c:v>8902</c:v>
                </c:pt>
                <c:pt idx="371">
                  <c:v>8905</c:v>
                </c:pt>
                <c:pt idx="372">
                  <c:v>8906</c:v>
                </c:pt>
                <c:pt idx="373">
                  <c:v>8907</c:v>
                </c:pt>
                <c:pt idx="374">
                  <c:v>8910</c:v>
                </c:pt>
                <c:pt idx="375">
                  <c:v>8911</c:v>
                </c:pt>
                <c:pt idx="376">
                  <c:v>8910</c:v>
                </c:pt>
                <c:pt idx="377">
                  <c:v>8913</c:v>
                </c:pt>
                <c:pt idx="378">
                  <c:v>8914</c:v>
                </c:pt>
                <c:pt idx="379">
                  <c:v>8914</c:v>
                </c:pt>
                <c:pt idx="380">
                  <c:v>8916</c:v>
                </c:pt>
                <c:pt idx="381">
                  <c:v>8918</c:v>
                </c:pt>
                <c:pt idx="382">
                  <c:v>8919</c:v>
                </c:pt>
                <c:pt idx="383">
                  <c:v>8918</c:v>
                </c:pt>
                <c:pt idx="384">
                  <c:v>8916</c:v>
                </c:pt>
                <c:pt idx="385">
                  <c:v>8920</c:v>
                </c:pt>
                <c:pt idx="386">
                  <c:v>8923</c:v>
                </c:pt>
                <c:pt idx="387">
                  <c:v>8922</c:v>
                </c:pt>
                <c:pt idx="388">
                  <c:v>8922</c:v>
                </c:pt>
                <c:pt idx="389">
                  <c:v>8923</c:v>
                </c:pt>
                <c:pt idx="390">
                  <c:v>8924</c:v>
                </c:pt>
                <c:pt idx="391">
                  <c:v>8925</c:v>
                </c:pt>
                <c:pt idx="392">
                  <c:v>8925</c:v>
                </c:pt>
                <c:pt idx="393">
                  <c:v>8927</c:v>
                </c:pt>
                <c:pt idx="394">
                  <c:v>8932</c:v>
                </c:pt>
                <c:pt idx="395">
                  <c:v>8936</c:v>
                </c:pt>
                <c:pt idx="396">
                  <c:v>8935</c:v>
                </c:pt>
                <c:pt idx="397">
                  <c:v>8933</c:v>
                </c:pt>
                <c:pt idx="398">
                  <c:v>8933</c:v>
                </c:pt>
                <c:pt idx="399">
                  <c:v>8935</c:v>
                </c:pt>
                <c:pt idx="400">
                  <c:v>8934</c:v>
                </c:pt>
                <c:pt idx="401">
                  <c:v>8933</c:v>
                </c:pt>
                <c:pt idx="402">
                  <c:v>8935</c:v>
                </c:pt>
                <c:pt idx="403">
                  <c:v>8933</c:v>
                </c:pt>
                <c:pt idx="404">
                  <c:v>8933</c:v>
                </c:pt>
                <c:pt idx="405">
                  <c:v>8931</c:v>
                </c:pt>
                <c:pt idx="406">
                  <c:v>8932</c:v>
                </c:pt>
                <c:pt idx="407">
                  <c:v>8934</c:v>
                </c:pt>
                <c:pt idx="408">
                  <c:v>8933</c:v>
                </c:pt>
                <c:pt idx="409">
                  <c:v>8934</c:v>
                </c:pt>
                <c:pt idx="410">
                  <c:v>8934</c:v>
                </c:pt>
                <c:pt idx="411">
                  <c:v>8935</c:v>
                </c:pt>
                <c:pt idx="412">
                  <c:v>8933</c:v>
                </c:pt>
                <c:pt idx="413">
                  <c:v>8932</c:v>
                </c:pt>
                <c:pt idx="414">
                  <c:v>8932</c:v>
                </c:pt>
                <c:pt idx="415">
                  <c:v>8931</c:v>
                </c:pt>
                <c:pt idx="416">
                  <c:v>8931</c:v>
                </c:pt>
                <c:pt idx="417">
                  <c:v>8928</c:v>
                </c:pt>
                <c:pt idx="418">
                  <c:v>8929</c:v>
                </c:pt>
                <c:pt idx="419">
                  <c:v>8929</c:v>
                </c:pt>
                <c:pt idx="420">
                  <c:v>8934</c:v>
                </c:pt>
                <c:pt idx="421">
                  <c:v>8934</c:v>
                </c:pt>
                <c:pt idx="422">
                  <c:v>8938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5A2-47E5-A8B9-403D37E7840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Hotel Colosseo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Sheet1!$A$2:$A$424</c:f>
              <c:numCache>
                <c:formatCode>m/d/yyyy</c:formatCode>
                <c:ptCount val="423"/>
                <c:pt idx="0">
                  <c:v>42461</c:v>
                </c:pt>
                <c:pt idx="1">
                  <c:v>42462</c:v>
                </c:pt>
                <c:pt idx="2">
                  <c:v>42463</c:v>
                </c:pt>
                <c:pt idx="3">
                  <c:v>42464</c:v>
                </c:pt>
                <c:pt idx="4">
                  <c:v>42465</c:v>
                </c:pt>
                <c:pt idx="5">
                  <c:v>42466</c:v>
                </c:pt>
                <c:pt idx="6">
                  <c:v>42467</c:v>
                </c:pt>
                <c:pt idx="7">
                  <c:v>42468</c:v>
                </c:pt>
                <c:pt idx="8">
                  <c:v>42469</c:v>
                </c:pt>
                <c:pt idx="9">
                  <c:v>42470</c:v>
                </c:pt>
                <c:pt idx="10">
                  <c:v>42471</c:v>
                </c:pt>
                <c:pt idx="11">
                  <c:v>42472</c:v>
                </c:pt>
                <c:pt idx="12">
                  <c:v>42473</c:v>
                </c:pt>
                <c:pt idx="13">
                  <c:v>42474</c:v>
                </c:pt>
                <c:pt idx="14">
                  <c:v>42475</c:v>
                </c:pt>
                <c:pt idx="15">
                  <c:v>42476</c:v>
                </c:pt>
                <c:pt idx="16">
                  <c:v>42477</c:v>
                </c:pt>
                <c:pt idx="17">
                  <c:v>42478</c:v>
                </c:pt>
                <c:pt idx="18">
                  <c:v>42479</c:v>
                </c:pt>
                <c:pt idx="19">
                  <c:v>42480</c:v>
                </c:pt>
                <c:pt idx="20">
                  <c:v>42481</c:v>
                </c:pt>
                <c:pt idx="21">
                  <c:v>42482</c:v>
                </c:pt>
                <c:pt idx="22">
                  <c:v>42483</c:v>
                </c:pt>
                <c:pt idx="23">
                  <c:v>42484</c:v>
                </c:pt>
                <c:pt idx="24">
                  <c:v>42485</c:v>
                </c:pt>
                <c:pt idx="25">
                  <c:v>42486</c:v>
                </c:pt>
                <c:pt idx="26">
                  <c:v>42487</c:v>
                </c:pt>
                <c:pt idx="27">
                  <c:v>42488</c:v>
                </c:pt>
                <c:pt idx="28">
                  <c:v>42489</c:v>
                </c:pt>
                <c:pt idx="29">
                  <c:v>42490</c:v>
                </c:pt>
                <c:pt idx="30">
                  <c:v>42491</c:v>
                </c:pt>
                <c:pt idx="31">
                  <c:v>42492</c:v>
                </c:pt>
                <c:pt idx="32">
                  <c:v>42493</c:v>
                </c:pt>
                <c:pt idx="33">
                  <c:v>42494</c:v>
                </c:pt>
                <c:pt idx="34">
                  <c:v>42495</c:v>
                </c:pt>
                <c:pt idx="35">
                  <c:v>42496</c:v>
                </c:pt>
                <c:pt idx="36">
                  <c:v>42497</c:v>
                </c:pt>
                <c:pt idx="37">
                  <c:v>42498</c:v>
                </c:pt>
                <c:pt idx="38">
                  <c:v>42499</c:v>
                </c:pt>
                <c:pt idx="39">
                  <c:v>42500</c:v>
                </c:pt>
                <c:pt idx="40">
                  <c:v>42501</c:v>
                </c:pt>
                <c:pt idx="41">
                  <c:v>42502</c:v>
                </c:pt>
                <c:pt idx="42">
                  <c:v>42503</c:v>
                </c:pt>
                <c:pt idx="43">
                  <c:v>42504</c:v>
                </c:pt>
                <c:pt idx="44">
                  <c:v>42505</c:v>
                </c:pt>
                <c:pt idx="45">
                  <c:v>42506</c:v>
                </c:pt>
                <c:pt idx="46">
                  <c:v>42507</c:v>
                </c:pt>
                <c:pt idx="47">
                  <c:v>42508</c:v>
                </c:pt>
                <c:pt idx="48">
                  <c:v>42509</c:v>
                </c:pt>
                <c:pt idx="49">
                  <c:v>42510</c:v>
                </c:pt>
                <c:pt idx="50">
                  <c:v>42511</c:v>
                </c:pt>
                <c:pt idx="51">
                  <c:v>42512</c:v>
                </c:pt>
                <c:pt idx="52">
                  <c:v>42513</c:v>
                </c:pt>
                <c:pt idx="53">
                  <c:v>42514</c:v>
                </c:pt>
                <c:pt idx="54">
                  <c:v>42515</c:v>
                </c:pt>
                <c:pt idx="55">
                  <c:v>42516</c:v>
                </c:pt>
                <c:pt idx="56">
                  <c:v>42517</c:v>
                </c:pt>
                <c:pt idx="57">
                  <c:v>42518</c:v>
                </c:pt>
                <c:pt idx="58">
                  <c:v>42519</c:v>
                </c:pt>
                <c:pt idx="59">
                  <c:v>42520</c:v>
                </c:pt>
                <c:pt idx="60">
                  <c:v>42521</c:v>
                </c:pt>
                <c:pt idx="61">
                  <c:v>42522</c:v>
                </c:pt>
                <c:pt idx="62">
                  <c:v>42523</c:v>
                </c:pt>
                <c:pt idx="63">
                  <c:v>42524</c:v>
                </c:pt>
                <c:pt idx="64">
                  <c:v>42525</c:v>
                </c:pt>
                <c:pt idx="65">
                  <c:v>42526</c:v>
                </c:pt>
                <c:pt idx="66">
                  <c:v>42527</c:v>
                </c:pt>
                <c:pt idx="67">
                  <c:v>42528</c:v>
                </c:pt>
                <c:pt idx="68">
                  <c:v>42529</c:v>
                </c:pt>
                <c:pt idx="69">
                  <c:v>42530</c:v>
                </c:pt>
                <c:pt idx="70">
                  <c:v>42531</c:v>
                </c:pt>
                <c:pt idx="71">
                  <c:v>42532</c:v>
                </c:pt>
                <c:pt idx="72">
                  <c:v>42533</c:v>
                </c:pt>
                <c:pt idx="73">
                  <c:v>42534</c:v>
                </c:pt>
                <c:pt idx="74">
                  <c:v>42535</c:v>
                </c:pt>
                <c:pt idx="75">
                  <c:v>42536</c:v>
                </c:pt>
                <c:pt idx="76">
                  <c:v>42537</c:v>
                </c:pt>
                <c:pt idx="77">
                  <c:v>42538</c:v>
                </c:pt>
                <c:pt idx="78">
                  <c:v>42539</c:v>
                </c:pt>
                <c:pt idx="79">
                  <c:v>42540</c:v>
                </c:pt>
                <c:pt idx="80">
                  <c:v>42541</c:v>
                </c:pt>
                <c:pt idx="81">
                  <c:v>42542</c:v>
                </c:pt>
                <c:pt idx="82">
                  <c:v>42543</c:v>
                </c:pt>
                <c:pt idx="83">
                  <c:v>42544</c:v>
                </c:pt>
                <c:pt idx="84">
                  <c:v>42545</c:v>
                </c:pt>
                <c:pt idx="85">
                  <c:v>42546</c:v>
                </c:pt>
                <c:pt idx="86">
                  <c:v>42547</c:v>
                </c:pt>
                <c:pt idx="87">
                  <c:v>42548</c:v>
                </c:pt>
                <c:pt idx="88">
                  <c:v>42549</c:v>
                </c:pt>
                <c:pt idx="89">
                  <c:v>42550</c:v>
                </c:pt>
                <c:pt idx="90">
                  <c:v>42551</c:v>
                </c:pt>
                <c:pt idx="91">
                  <c:v>42552</c:v>
                </c:pt>
                <c:pt idx="92">
                  <c:v>42553</c:v>
                </c:pt>
                <c:pt idx="93">
                  <c:v>42554</c:v>
                </c:pt>
                <c:pt idx="94">
                  <c:v>42555</c:v>
                </c:pt>
                <c:pt idx="95">
                  <c:v>42556</c:v>
                </c:pt>
                <c:pt idx="96">
                  <c:v>42557</c:v>
                </c:pt>
                <c:pt idx="97">
                  <c:v>42558</c:v>
                </c:pt>
                <c:pt idx="98">
                  <c:v>42559</c:v>
                </c:pt>
                <c:pt idx="99">
                  <c:v>42560</c:v>
                </c:pt>
                <c:pt idx="100">
                  <c:v>42561</c:v>
                </c:pt>
                <c:pt idx="101">
                  <c:v>42562</c:v>
                </c:pt>
                <c:pt idx="102">
                  <c:v>42563</c:v>
                </c:pt>
                <c:pt idx="103">
                  <c:v>42564</c:v>
                </c:pt>
                <c:pt idx="104">
                  <c:v>42565</c:v>
                </c:pt>
                <c:pt idx="105">
                  <c:v>42566</c:v>
                </c:pt>
                <c:pt idx="106">
                  <c:v>42567</c:v>
                </c:pt>
                <c:pt idx="107">
                  <c:v>42568</c:v>
                </c:pt>
                <c:pt idx="108">
                  <c:v>42569</c:v>
                </c:pt>
                <c:pt idx="109">
                  <c:v>42570</c:v>
                </c:pt>
                <c:pt idx="110">
                  <c:v>42571</c:v>
                </c:pt>
                <c:pt idx="111">
                  <c:v>42572</c:v>
                </c:pt>
                <c:pt idx="112">
                  <c:v>42573</c:v>
                </c:pt>
                <c:pt idx="113">
                  <c:v>42574</c:v>
                </c:pt>
                <c:pt idx="114">
                  <c:v>42575</c:v>
                </c:pt>
                <c:pt idx="115">
                  <c:v>42576</c:v>
                </c:pt>
                <c:pt idx="116">
                  <c:v>42577</c:v>
                </c:pt>
                <c:pt idx="117">
                  <c:v>42578</c:v>
                </c:pt>
                <c:pt idx="118">
                  <c:v>42579</c:v>
                </c:pt>
                <c:pt idx="119">
                  <c:v>42580</c:v>
                </c:pt>
                <c:pt idx="120">
                  <c:v>42581</c:v>
                </c:pt>
                <c:pt idx="121">
                  <c:v>42582</c:v>
                </c:pt>
                <c:pt idx="122">
                  <c:v>42583</c:v>
                </c:pt>
                <c:pt idx="123">
                  <c:v>42584</c:v>
                </c:pt>
                <c:pt idx="124">
                  <c:v>42585</c:v>
                </c:pt>
                <c:pt idx="125">
                  <c:v>42586</c:v>
                </c:pt>
                <c:pt idx="126">
                  <c:v>42587</c:v>
                </c:pt>
                <c:pt idx="127">
                  <c:v>42588</c:v>
                </c:pt>
                <c:pt idx="128">
                  <c:v>42589</c:v>
                </c:pt>
                <c:pt idx="129">
                  <c:v>42590</c:v>
                </c:pt>
                <c:pt idx="130">
                  <c:v>42591</c:v>
                </c:pt>
                <c:pt idx="131">
                  <c:v>42592</c:v>
                </c:pt>
                <c:pt idx="132">
                  <c:v>42593</c:v>
                </c:pt>
                <c:pt idx="133">
                  <c:v>42594</c:v>
                </c:pt>
                <c:pt idx="134">
                  <c:v>42595</c:v>
                </c:pt>
                <c:pt idx="135">
                  <c:v>42596</c:v>
                </c:pt>
                <c:pt idx="136">
                  <c:v>42597</c:v>
                </c:pt>
                <c:pt idx="137">
                  <c:v>42598</c:v>
                </c:pt>
                <c:pt idx="138">
                  <c:v>42599</c:v>
                </c:pt>
                <c:pt idx="139">
                  <c:v>42600</c:v>
                </c:pt>
                <c:pt idx="140">
                  <c:v>42601</c:v>
                </c:pt>
                <c:pt idx="141">
                  <c:v>42602</c:v>
                </c:pt>
                <c:pt idx="142">
                  <c:v>42603</c:v>
                </c:pt>
                <c:pt idx="143">
                  <c:v>42604</c:v>
                </c:pt>
                <c:pt idx="144">
                  <c:v>42605</c:v>
                </c:pt>
                <c:pt idx="145">
                  <c:v>42606</c:v>
                </c:pt>
                <c:pt idx="146">
                  <c:v>42607</c:v>
                </c:pt>
                <c:pt idx="147">
                  <c:v>42608</c:v>
                </c:pt>
                <c:pt idx="148">
                  <c:v>42609</c:v>
                </c:pt>
                <c:pt idx="149">
                  <c:v>42610</c:v>
                </c:pt>
                <c:pt idx="150">
                  <c:v>42611</c:v>
                </c:pt>
                <c:pt idx="151">
                  <c:v>42612</c:v>
                </c:pt>
                <c:pt idx="152">
                  <c:v>42613</c:v>
                </c:pt>
                <c:pt idx="153">
                  <c:v>42614</c:v>
                </c:pt>
                <c:pt idx="154">
                  <c:v>42615</c:v>
                </c:pt>
                <c:pt idx="155">
                  <c:v>42616</c:v>
                </c:pt>
                <c:pt idx="156">
                  <c:v>42617</c:v>
                </c:pt>
                <c:pt idx="157">
                  <c:v>42618</c:v>
                </c:pt>
                <c:pt idx="158">
                  <c:v>42619</c:v>
                </c:pt>
                <c:pt idx="159">
                  <c:v>42620</c:v>
                </c:pt>
                <c:pt idx="160">
                  <c:v>42621</c:v>
                </c:pt>
                <c:pt idx="161">
                  <c:v>42622</c:v>
                </c:pt>
                <c:pt idx="162">
                  <c:v>42623</c:v>
                </c:pt>
                <c:pt idx="163">
                  <c:v>42624</c:v>
                </c:pt>
                <c:pt idx="164">
                  <c:v>42625</c:v>
                </c:pt>
                <c:pt idx="165">
                  <c:v>42626</c:v>
                </c:pt>
                <c:pt idx="166">
                  <c:v>42627</c:v>
                </c:pt>
                <c:pt idx="167">
                  <c:v>42628</c:v>
                </c:pt>
                <c:pt idx="168">
                  <c:v>42629</c:v>
                </c:pt>
                <c:pt idx="169">
                  <c:v>42630</c:v>
                </c:pt>
                <c:pt idx="170">
                  <c:v>42631</c:v>
                </c:pt>
                <c:pt idx="171">
                  <c:v>42632</c:v>
                </c:pt>
                <c:pt idx="172">
                  <c:v>42633</c:v>
                </c:pt>
                <c:pt idx="173">
                  <c:v>42634</c:v>
                </c:pt>
                <c:pt idx="174">
                  <c:v>42635</c:v>
                </c:pt>
                <c:pt idx="175">
                  <c:v>42636</c:v>
                </c:pt>
                <c:pt idx="176">
                  <c:v>42637</c:v>
                </c:pt>
                <c:pt idx="177">
                  <c:v>42638</c:v>
                </c:pt>
                <c:pt idx="178">
                  <c:v>42639</c:v>
                </c:pt>
                <c:pt idx="179">
                  <c:v>42640</c:v>
                </c:pt>
                <c:pt idx="180">
                  <c:v>42641</c:v>
                </c:pt>
                <c:pt idx="181">
                  <c:v>42642</c:v>
                </c:pt>
                <c:pt idx="182">
                  <c:v>42643</c:v>
                </c:pt>
                <c:pt idx="183">
                  <c:v>42644</c:v>
                </c:pt>
                <c:pt idx="184">
                  <c:v>42645</c:v>
                </c:pt>
                <c:pt idx="185">
                  <c:v>42646</c:v>
                </c:pt>
                <c:pt idx="186">
                  <c:v>42647</c:v>
                </c:pt>
                <c:pt idx="187">
                  <c:v>42648</c:v>
                </c:pt>
                <c:pt idx="188">
                  <c:v>42649</c:v>
                </c:pt>
                <c:pt idx="189">
                  <c:v>42650</c:v>
                </c:pt>
                <c:pt idx="190">
                  <c:v>42651</c:v>
                </c:pt>
                <c:pt idx="191">
                  <c:v>42652</c:v>
                </c:pt>
                <c:pt idx="192">
                  <c:v>42653</c:v>
                </c:pt>
                <c:pt idx="193">
                  <c:v>42654</c:v>
                </c:pt>
                <c:pt idx="194">
                  <c:v>42655</c:v>
                </c:pt>
                <c:pt idx="195">
                  <c:v>42656</c:v>
                </c:pt>
                <c:pt idx="196">
                  <c:v>42657</c:v>
                </c:pt>
                <c:pt idx="197">
                  <c:v>42658</c:v>
                </c:pt>
                <c:pt idx="198">
                  <c:v>42659</c:v>
                </c:pt>
                <c:pt idx="199">
                  <c:v>42660</c:v>
                </c:pt>
                <c:pt idx="200">
                  <c:v>42661</c:v>
                </c:pt>
                <c:pt idx="201">
                  <c:v>42662</c:v>
                </c:pt>
                <c:pt idx="202">
                  <c:v>42663</c:v>
                </c:pt>
                <c:pt idx="203">
                  <c:v>42664</c:v>
                </c:pt>
                <c:pt idx="204">
                  <c:v>42665</c:v>
                </c:pt>
                <c:pt idx="205">
                  <c:v>42666</c:v>
                </c:pt>
                <c:pt idx="206">
                  <c:v>42667</c:v>
                </c:pt>
                <c:pt idx="207">
                  <c:v>42668</c:v>
                </c:pt>
                <c:pt idx="208">
                  <c:v>42669</c:v>
                </c:pt>
                <c:pt idx="209">
                  <c:v>42670</c:v>
                </c:pt>
                <c:pt idx="210">
                  <c:v>42671</c:v>
                </c:pt>
                <c:pt idx="211">
                  <c:v>42672</c:v>
                </c:pt>
                <c:pt idx="212">
                  <c:v>42673</c:v>
                </c:pt>
                <c:pt idx="213">
                  <c:v>42674</c:v>
                </c:pt>
                <c:pt idx="214">
                  <c:v>42675</c:v>
                </c:pt>
                <c:pt idx="215">
                  <c:v>42676</c:v>
                </c:pt>
                <c:pt idx="216">
                  <c:v>42677</c:v>
                </c:pt>
                <c:pt idx="217">
                  <c:v>42678</c:v>
                </c:pt>
                <c:pt idx="218">
                  <c:v>42679</c:v>
                </c:pt>
                <c:pt idx="219">
                  <c:v>42680</c:v>
                </c:pt>
                <c:pt idx="220">
                  <c:v>42681</c:v>
                </c:pt>
                <c:pt idx="221">
                  <c:v>42682</c:v>
                </c:pt>
                <c:pt idx="222">
                  <c:v>42683</c:v>
                </c:pt>
                <c:pt idx="223">
                  <c:v>42684</c:v>
                </c:pt>
                <c:pt idx="224">
                  <c:v>42685</c:v>
                </c:pt>
                <c:pt idx="225">
                  <c:v>42686</c:v>
                </c:pt>
                <c:pt idx="226">
                  <c:v>42687</c:v>
                </c:pt>
                <c:pt idx="227">
                  <c:v>42688</c:v>
                </c:pt>
                <c:pt idx="228">
                  <c:v>42689</c:v>
                </c:pt>
                <c:pt idx="229">
                  <c:v>42690</c:v>
                </c:pt>
                <c:pt idx="230">
                  <c:v>42691</c:v>
                </c:pt>
                <c:pt idx="231">
                  <c:v>42692</c:v>
                </c:pt>
                <c:pt idx="232">
                  <c:v>42693</c:v>
                </c:pt>
                <c:pt idx="233">
                  <c:v>42694</c:v>
                </c:pt>
                <c:pt idx="234">
                  <c:v>42695</c:v>
                </c:pt>
                <c:pt idx="235">
                  <c:v>42696</c:v>
                </c:pt>
                <c:pt idx="236">
                  <c:v>42697</c:v>
                </c:pt>
                <c:pt idx="237">
                  <c:v>42698</c:v>
                </c:pt>
                <c:pt idx="238">
                  <c:v>42699</c:v>
                </c:pt>
                <c:pt idx="239">
                  <c:v>42700</c:v>
                </c:pt>
                <c:pt idx="240">
                  <c:v>42701</c:v>
                </c:pt>
                <c:pt idx="241">
                  <c:v>42702</c:v>
                </c:pt>
                <c:pt idx="242">
                  <c:v>42703</c:v>
                </c:pt>
                <c:pt idx="243">
                  <c:v>42704</c:v>
                </c:pt>
                <c:pt idx="244">
                  <c:v>42705</c:v>
                </c:pt>
                <c:pt idx="245">
                  <c:v>42706</c:v>
                </c:pt>
                <c:pt idx="246">
                  <c:v>42707</c:v>
                </c:pt>
                <c:pt idx="247">
                  <c:v>42708</c:v>
                </c:pt>
                <c:pt idx="248">
                  <c:v>42709</c:v>
                </c:pt>
                <c:pt idx="249">
                  <c:v>42710</c:v>
                </c:pt>
                <c:pt idx="250">
                  <c:v>42711</c:v>
                </c:pt>
                <c:pt idx="251">
                  <c:v>42712</c:v>
                </c:pt>
                <c:pt idx="252">
                  <c:v>42713</c:v>
                </c:pt>
                <c:pt idx="253">
                  <c:v>42714</c:v>
                </c:pt>
                <c:pt idx="254">
                  <c:v>42715</c:v>
                </c:pt>
                <c:pt idx="255">
                  <c:v>42716</c:v>
                </c:pt>
                <c:pt idx="256">
                  <c:v>42717</c:v>
                </c:pt>
                <c:pt idx="257">
                  <c:v>42718</c:v>
                </c:pt>
                <c:pt idx="258">
                  <c:v>42719</c:v>
                </c:pt>
                <c:pt idx="259">
                  <c:v>42720</c:v>
                </c:pt>
                <c:pt idx="260">
                  <c:v>42721</c:v>
                </c:pt>
                <c:pt idx="261">
                  <c:v>42722</c:v>
                </c:pt>
                <c:pt idx="262">
                  <c:v>42723</c:v>
                </c:pt>
                <c:pt idx="263">
                  <c:v>42724</c:v>
                </c:pt>
                <c:pt idx="264">
                  <c:v>42725</c:v>
                </c:pt>
                <c:pt idx="265">
                  <c:v>42726</c:v>
                </c:pt>
                <c:pt idx="266">
                  <c:v>42727</c:v>
                </c:pt>
                <c:pt idx="267">
                  <c:v>42728</c:v>
                </c:pt>
                <c:pt idx="268">
                  <c:v>42729</c:v>
                </c:pt>
                <c:pt idx="269">
                  <c:v>42730</c:v>
                </c:pt>
                <c:pt idx="270">
                  <c:v>42731</c:v>
                </c:pt>
                <c:pt idx="271">
                  <c:v>42732</c:v>
                </c:pt>
                <c:pt idx="272">
                  <c:v>42733</c:v>
                </c:pt>
                <c:pt idx="273">
                  <c:v>42734</c:v>
                </c:pt>
                <c:pt idx="274">
                  <c:v>42735</c:v>
                </c:pt>
                <c:pt idx="275">
                  <c:v>42736</c:v>
                </c:pt>
                <c:pt idx="276">
                  <c:v>42737</c:v>
                </c:pt>
                <c:pt idx="277">
                  <c:v>42738</c:v>
                </c:pt>
                <c:pt idx="278">
                  <c:v>42739</c:v>
                </c:pt>
                <c:pt idx="279">
                  <c:v>42740</c:v>
                </c:pt>
                <c:pt idx="280">
                  <c:v>42741</c:v>
                </c:pt>
                <c:pt idx="281">
                  <c:v>42742</c:v>
                </c:pt>
                <c:pt idx="282">
                  <c:v>42743</c:v>
                </c:pt>
                <c:pt idx="283">
                  <c:v>42744</c:v>
                </c:pt>
                <c:pt idx="284">
                  <c:v>42745</c:v>
                </c:pt>
                <c:pt idx="285">
                  <c:v>42746</c:v>
                </c:pt>
                <c:pt idx="286">
                  <c:v>42747</c:v>
                </c:pt>
                <c:pt idx="287">
                  <c:v>42748</c:v>
                </c:pt>
                <c:pt idx="288">
                  <c:v>42749</c:v>
                </c:pt>
                <c:pt idx="289">
                  <c:v>42750</c:v>
                </c:pt>
                <c:pt idx="290">
                  <c:v>42751</c:v>
                </c:pt>
                <c:pt idx="291">
                  <c:v>42752</c:v>
                </c:pt>
                <c:pt idx="292">
                  <c:v>42753</c:v>
                </c:pt>
                <c:pt idx="293">
                  <c:v>42754</c:v>
                </c:pt>
                <c:pt idx="294">
                  <c:v>42755</c:v>
                </c:pt>
                <c:pt idx="295">
                  <c:v>42756</c:v>
                </c:pt>
                <c:pt idx="296">
                  <c:v>42757</c:v>
                </c:pt>
                <c:pt idx="297">
                  <c:v>42758</c:v>
                </c:pt>
                <c:pt idx="298">
                  <c:v>42759</c:v>
                </c:pt>
                <c:pt idx="299">
                  <c:v>42760</c:v>
                </c:pt>
                <c:pt idx="300">
                  <c:v>42761</c:v>
                </c:pt>
                <c:pt idx="301">
                  <c:v>42762</c:v>
                </c:pt>
                <c:pt idx="302">
                  <c:v>42763</c:v>
                </c:pt>
                <c:pt idx="303">
                  <c:v>42764</c:v>
                </c:pt>
                <c:pt idx="304">
                  <c:v>42765</c:v>
                </c:pt>
                <c:pt idx="305">
                  <c:v>42766</c:v>
                </c:pt>
                <c:pt idx="306">
                  <c:v>42767</c:v>
                </c:pt>
                <c:pt idx="307">
                  <c:v>42768</c:v>
                </c:pt>
                <c:pt idx="308">
                  <c:v>42769</c:v>
                </c:pt>
                <c:pt idx="309">
                  <c:v>42770</c:v>
                </c:pt>
                <c:pt idx="310">
                  <c:v>42771</c:v>
                </c:pt>
                <c:pt idx="311">
                  <c:v>42772</c:v>
                </c:pt>
                <c:pt idx="312">
                  <c:v>42773</c:v>
                </c:pt>
                <c:pt idx="313">
                  <c:v>42774</c:v>
                </c:pt>
                <c:pt idx="314">
                  <c:v>42775</c:v>
                </c:pt>
                <c:pt idx="315">
                  <c:v>42776</c:v>
                </c:pt>
                <c:pt idx="316">
                  <c:v>42777</c:v>
                </c:pt>
                <c:pt idx="317">
                  <c:v>42778</c:v>
                </c:pt>
                <c:pt idx="318">
                  <c:v>42779</c:v>
                </c:pt>
                <c:pt idx="319">
                  <c:v>42780</c:v>
                </c:pt>
                <c:pt idx="320">
                  <c:v>42781</c:v>
                </c:pt>
                <c:pt idx="321">
                  <c:v>42782</c:v>
                </c:pt>
                <c:pt idx="322">
                  <c:v>42783</c:v>
                </c:pt>
                <c:pt idx="323">
                  <c:v>42784</c:v>
                </c:pt>
                <c:pt idx="324">
                  <c:v>42785</c:v>
                </c:pt>
                <c:pt idx="325">
                  <c:v>42786</c:v>
                </c:pt>
                <c:pt idx="326">
                  <c:v>42787</c:v>
                </c:pt>
                <c:pt idx="327">
                  <c:v>42788</c:v>
                </c:pt>
                <c:pt idx="328">
                  <c:v>42789</c:v>
                </c:pt>
                <c:pt idx="329">
                  <c:v>42790</c:v>
                </c:pt>
                <c:pt idx="330">
                  <c:v>42791</c:v>
                </c:pt>
                <c:pt idx="331">
                  <c:v>42792</c:v>
                </c:pt>
                <c:pt idx="332">
                  <c:v>42793</c:v>
                </c:pt>
                <c:pt idx="333">
                  <c:v>42794</c:v>
                </c:pt>
                <c:pt idx="334">
                  <c:v>42795</c:v>
                </c:pt>
                <c:pt idx="335">
                  <c:v>42796</c:v>
                </c:pt>
                <c:pt idx="336">
                  <c:v>42797</c:v>
                </c:pt>
                <c:pt idx="337">
                  <c:v>42798</c:v>
                </c:pt>
                <c:pt idx="338">
                  <c:v>42799</c:v>
                </c:pt>
                <c:pt idx="339">
                  <c:v>42800</c:v>
                </c:pt>
                <c:pt idx="340">
                  <c:v>42801</c:v>
                </c:pt>
                <c:pt idx="341">
                  <c:v>42802</c:v>
                </c:pt>
                <c:pt idx="342">
                  <c:v>42803</c:v>
                </c:pt>
                <c:pt idx="343">
                  <c:v>42804</c:v>
                </c:pt>
                <c:pt idx="344">
                  <c:v>42805</c:v>
                </c:pt>
                <c:pt idx="345">
                  <c:v>42806</c:v>
                </c:pt>
                <c:pt idx="346">
                  <c:v>42807</c:v>
                </c:pt>
                <c:pt idx="347">
                  <c:v>42808</c:v>
                </c:pt>
                <c:pt idx="348">
                  <c:v>42809</c:v>
                </c:pt>
                <c:pt idx="349">
                  <c:v>42810</c:v>
                </c:pt>
                <c:pt idx="350">
                  <c:v>42811</c:v>
                </c:pt>
                <c:pt idx="351">
                  <c:v>42812</c:v>
                </c:pt>
                <c:pt idx="352">
                  <c:v>42813</c:v>
                </c:pt>
                <c:pt idx="353">
                  <c:v>42814</c:v>
                </c:pt>
                <c:pt idx="354">
                  <c:v>42815</c:v>
                </c:pt>
                <c:pt idx="355">
                  <c:v>42816</c:v>
                </c:pt>
                <c:pt idx="356">
                  <c:v>42817</c:v>
                </c:pt>
                <c:pt idx="357">
                  <c:v>42818</c:v>
                </c:pt>
                <c:pt idx="358">
                  <c:v>42819</c:v>
                </c:pt>
                <c:pt idx="359">
                  <c:v>42820</c:v>
                </c:pt>
                <c:pt idx="360">
                  <c:v>42821</c:v>
                </c:pt>
                <c:pt idx="361">
                  <c:v>42822</c:v>
                </c:pt>
                <c:pt idx="362">
                  <c:v>42823</c:v>
                </c:pt>
                <c:pt idx="363">
                  <c:v>42824</c:v>
                </c:pt>
                <c:pt idx="364">
                  <c:v>42825</c:v>
                </c:pt>
                <c:pt idx="365">
                  <c:v>42826</c:v>
                </c:pt>
                <c:pt idx="366">
                  <c:v>42827</c:v>
                </c:pt>
                <c:pt idx="367">
                  <c:v>42828</c:v>
                </c:pt>
                <c:pt idx="368">
                  <c:v>42829</c:v>
                </c:pt>
                <c:pt idx="369">
                  <c:v>42830</c:v>
                </c:pt>
                <c:pt idx="370">
                  <c:v>42831</c:v>
                </c:pt>
                <c:pt idx="371">
                  <c:v>42832</c:v>
                </c:pt>
                <c:pt idx="372">
                  <c:v>42833</c:v>
                </c:pt>
                <c:pt idx="373">
                  <c:v>42834</c:v>
                </c:pt>
                <c:pt idx="374">
                  <c:v>42835</c:v>
                </c:pt>
                <c:pt idx="375">
                  <c:v>42836</c:v>
                </c:pt>
                <c:pt idx="376">
                  <c:v>42837</c:v>
                </c:pt>
                <c:pt idx="377">
                  <c:v>42838</c:v>
                </c:pt>
                <c:pt idx="378">
                  <c:v>42839</c:v>
                </c:pt>
                <c:pt idx="379">
                  <c:v>42840</c:v>
                </c:pt>
                <c:pt idx="380">
                  <c:v>42841</c:v>
                </c:pt>
                <c:pt idx="381">
                  <c:v>42842</c:v>
                </c:pt>
                <c:pt idx="382">
                  <c:v>42843</c:v>
                </c:pt>
                <c:pt idx="383">
                  <c:v>42844</c:v>
                </c:pt>
                <c:pt idx="384">
                  <c:v>42845</c:v>
                </c:pt>
                <c:pt idx="385">
                  <c:v>42846</c:v>
                </c:pt>
                <c:pt idx="386">
                  <c:v>42847</c:v>
                </c:pt>
                <c:pt idx="387">
                  <c:v>42848</c:v>
                </c:pt>
                <c:pt idx="388">
                  <c:v>42849</c:v>
                </c:pt>
                <c:pt idx="389">
                  <c:v>42850</c:v>
                </c:pt>
                <c:pt idx="390">
                  <c:v>42851</c:v>
                </c:pt>
                <c:pt idx="391">
                  <c:v>42852</c:v>
                </c:pt>
                <c:pt idx="392">
                  <c:v>42853</c:v>
                </c:pt>
                <c:pt idx="393">
                  <c:v>42854</c:v>
                </c:pt>
                <c:pt idx="394">
                  <c:v>42855</c:v>
                </c:pt>
                <c:pt idx="395">
                  <c:v>42856</c:v>
                </c:pt>
                <c:pt idx="396">
                  <c:v>42857</c:v>
                </c:pt>
                <c:pt idx="397">
                  <c:v>42858</c:v>
                </c:pt>
                <c:pt idx="398">
                  <c:v>42859</c:v>
                </c:pt>
                <c:pt idx="399">
                  <c:v>42860</c:v>
                </c:pt>
                <c:pt idx="400">
                  <c:v>42861</c:v>
                </c:pt>
                <c:pt idx="401">
                  <c:v>42862</c:v>
                </c:pt>
                <c:pt idx="402">
                  <c:v>42863</c:v>
                </c:pt>
                <c:pt idx="403">
                  <c:v>42864</c:v>
                </c:pt>
                <c:pt idx="404">
                  <c:v>42865</c:v>
                </c:pt>
                <c:pt idx="405">
                  <c:v>42866</c:v>
                </c:pt>
                <c:pt idx="406">
                  <c:v>42867</c:v>
                </c:pt>
                <c:pt idx="407">
                  <c:v>42868</c:v>
                </c:pt>
                <c:pt idx="408">
                  <c:v>42869</c:v>
                </c:pt>
                <c:pt idx="409">
                  <c:v>42870</c:v>
                </c:pt>
                <c:pt idx="410">
                  <c:v>42871</c:v>
                </c:pt>
                <c:pt idx="411">
                  <c:v>42872</c:v>
                </c:pt>
                <c:pt idx="412">
                  <c:v>42873</c:v>
                </c:pt>
                <c:pt idx="413">
                  <c:v>42874</c:v>
                </c:pt>
                <c:pt idx="414">
                  <c:v>42875</c:v>
                </c:pt>
                <c:pt idx="415">
                  <c:v>42876</c:v>
                </c:pt>
                <c:pt idx="416">
                  <c:v>42877</c:v>
                </c:pt>
                <c:pt idx="417">
                  <c:v>42878</c:v>
                </c:pt>
                <c:pt idx="418">
                  <c:v>42879</c:v>
                </c:pt>
                <c:pt idx="419">
                  <c:v>42880</c:v>
                </c:pt>
                <c:pt idx="420">
                  <c:v>42881</c:v>
                </c:pt>
                <c:pt idx="421">
                  <c:v>42882</c:v>
                </c:pt>
                <c:pt idx="422">
                  <c:v>42883</c:v>
                </c:pt>
              </c:numCache>
            </c:numRef>
          </c:cat>
          <c:val>
            <c:numRef>
              <c:f>Sheet1!$E$2:$E$424</c:f>
              <c:numCache>
                <c:formatCode>General</c:formatCode>
                <c:ptCount val="423"/>
                <c:pt idx="0">
                  <c:v>14562</c:v>
                </c:pt>
                <c:pt idx="1">
                  <c:v>14570</c:v>
                </c:pt>
                <c:pt idx="2">
                  <c:v>14579</c:v>
                </c:pt>
                <c:pt idx="3">
                  <c:v>14585</c:v>
                </c:pt>
                <c:pt idx="4">
                  <c:v>14601</c:v>
                </c:pt>
                <c:pt idx="5">
                  <c:v>14610</c:v>
                </c:pt>
                <c:pt idx="6">
                  <c:v>14613</c:v>
                </c:pt>
                <c:pt idx="7">
                  <c:v>14631</c:v>
                </c:pt>
                <c:pt idx="8">
                  <c:v>14659</c:v>
                </c:pt>
                <c:pt idx="9">
                  <c:v>14669</c:v>
                </c:pt>
                <c:pt idx="10">
                  <c:v>14677</c:v>
                </c:pt>
                <c:pt idx="11">
                  <c:v>14688</c:v>
                </c:pt>
                <c:pt idx="12">
                  <c:v>14694</c:v>
                </c:pt>
                <c:pt idx="13">
                  <c:v>14707</c:v>
                </c:pt>
                <c:pt idx="14">
                  <c:v>14711</c:v>
                </c:pt>
                <c:pt idx="15">
                  <c:v>14718</c:v>
                </c:pt>
                <c:pt idx="16">
                  <c:v>14732</c:v>
                </c:pt>
                <c:pt idx="17">
                  <c:v>14740</c:v>
                </c:pt>
                <c:pt idx="18">
                  <c:v>14751</c:v>
                </c:pt>
                <c:pt idx="19">
                  <c:v>14764</c:v>
                </c:pt>
                <c:pt idx="20">
                  <c:v>14771</c:v>
                </c:pt>
                <c:pt idx="21">
                  <c:v>14777</c:v>
                </c:pt>
                <c:pt idx="22">
                  <c:v>14790</c:v>
                </c:pt>
                <c:pt idx="23">
                  <c:v>14802</c:v>
                </c:pt>
                <c:pt idx="24">
                  <c:v>14812</c:v>
                </c:pt>
                <c:pt idx="25">
                  <c:v>14824</c:v>
                </c:pt>
                <c:pt idx="26">
                  <c:v>14845</c:v>
                </c:pt>
                <c:pt idx="27">
                  <c:v>14851</c:v>
                </c:pt>
                <c:pt idx="28">
                  <c:v>14852</c:v>
                </c:pt>
                <c:pt idx="29">
                  <c:v>14861</c:v>
                </c:pt>
                <c:pt idx="30">
                  <c:v>14873</c:v>
                </c:pt>
                <c:pt idx="31">
                  <c:v>14879</c:v>
                </c:pt>
                <c:pt idx="32">
                  <c:v>14877</c:v>
                </c:pt>
                <c:pt idx="33">
                  <c:v>14890</c:v>
                </c:pt>
                <c:pt idx="34">
                  <c:v>14904</c:v>
                </c:pt>
                <c:pt idx="35">
                  <c:v>14906</c:v>
                </c:pt>
                <c:pt idx="36">
                  <c:v>14917</c:v>
                </c:pt>
                <c:pt idx="37">
                  <c:v>14922</c:v>
                </c:pt>
                <c:pt idx="38">
                  <c:v>14929</c:v>
                </c:pt>
                <c:pt idx="39">
                  <c:v>14932</c:v>
                </c:pt>
                <c:pt idx="40">
                  <c:v>14943</c:v>
                </c:pt>
                <c:pt idx="41">
                  <c:v>14953</c:v>
                </c:pt>
                <c:pt idx="42">
                  <c:v>14959</c:v>
                </c:pt>
                <c:pt idx="43">
                  <c:v>14969</c:v>
                </c:pt>
                <c:pt idx="44">
                  <c:v>14974</c:v>
                </c:pt>
                <c:pt idx="45">
                  <c:v>14981</c:v>
                </c:pt>
                <c:pt idx="46">
                  <c:v>14988</c:v>
                </c:pt>
                <c:pt idx="47">
                  <c:v>14992</c:v>
                </c:pt>
                <c:pt idx="48">
                  <c:v>14998</c:v>
                </c:pt>
                <c:pt idx="49">
                  <c:v>15004</c:v>
                </c:pt>
                <c:pt idx="50">
                  <c:v>15003</c:v>
                </c:pt>
                <c:pt idx="51">
                  <c:v>15011</c:v>
                </c:pt>
                <c:pt idx="52">
                  <c:v>15018</c:v>
                </c:pt>
                <c:pt idx="53">
                  <c:v>15025</c:v>
                </c:pt>
                <c:pt idx="54">
                  <c:v>15031</c:v>
                </c:pt>
                <c:pt idx="55">
                  <c:v>15038</c:v>
                </c:pt>
                <c:pt idx="56">
                  <c:v>15047</c:v>
                </c:pt>
                <c:pt idx="57">
                  <c:v>15050</c:v>
                </c:pt>
                <c:pt idx="58">
                  <c:v>15060</c:v>
                </c:pt>
                <c:pt idx="59">
                  <c:v>15066</c:v>
                </c:pt>
                <c:pt idx="60">
                  <c:v>15078</c:v>
                </c:pt>
                <c:pt idx="61">
                  <c:v>15082</c:v>
                </c:pt>
                <c:pt idx="62">
                  <c:v>15095</c:v>
                </c:pt>
                <c:pt idx="63">
                  <c:v>15107</c:v>
                </c:pt>
                <c:pt idx="64">
                  <c:v>15107</c:v>
                </c:pt>
                <c:pt idx="65">
                  <c:v>15124</c:v>
                </c:pt>
                <c:pt idx="66">
                  <c:v>15128</c:v>
                </c:pt>
                <c:pt idx="67">
                  <c:v>15134</c:v>
                </c:pt>
                <c:pt idx="68">
                  <c:v>15150</c:v>
                </c:pt>
                <c:pt idx="69">
                  <c:v>15162</c:v>
                </c:pt>
                <c:pt idx="70">
                  <c:v>15171</c:v>
                </c:pt>
                <c:pt idx="71">
                  <c:v>15183</c:v>
                </c:pt>
                <c:pt idx="72">
                  <c:v>15195</c:v>
                </c:pt>
                <c:pt idx="73">
                  <c:v>15204</c:v>
                </c:pt>
                <c:pt idx="74">
                  <c:v>15214</c:v>
                </c:pt>
                <c:pt idx="75">
                  <c:v>15223</c:v>
                </c:pt>
                <c:pt idx="76">
                  <c:v>15230</c:v>
                </c:pt>
                <c:pt idx="77">
                  <c:v>15236</c:v>
                </c:pt>
                <c:pt idx="78">
                  <c:v>15245</c:v>
                </c:pt>
                <c:pt idx="79">
                  <c:v>15255</c:v>
                </c:pt>
                <c:pt idx="80">
                  <c:v>15269</c:v>
                </c:pt>
                <c:pt idx="81">
                  <c:v>15279</c:v>
                </c:pt>
                <c:pt idx="82">
                  <c:v>15286</c:v>
                </c:pt>
                <c:pt idx="83">
                  <c:v>15298</c:v>
                </c:pt>
                <c:pt idx="84">
                  <c:v>15309</c:v>
                </c:pt>
                <c:pt idx="85">
                  <c:v>15314</c:v>
                </c:pt>
                <c:pt idx="86">
                  <c:v>15320</c:v>
                </c:pt>
                <c:pt idx="87">
                  <c:v>15328</c:v>
                </c:pt>
                <c:pt idx="88">
                  <c:v>15346</c:v>
                </c:pt>
                <c:pt idx="89">
                  <c:v>15364</c:v>
                </c:pt>
                <c:pt idx="90">
                  <c:v>15379</c:v>
                </c:pt>
                <c:pt idx="91">
                  <c:v>15385</c:v>
                </c:pt>
                <c:pt idx="92">
                  <c:v>15394</c:v>
                </c:pt>
                <c:pt idx="93">
                  <c:v>15402</c:v>
                </c:pt>
                <c:pt idx="94">
                  <c:v>15414</c:v>
                </c:pt>
                <c:pt idx="95">
                  <c:v>15429</c:v>
                </c:pt>
                <c:pt idx="96">
                  <c:v>15445</c:v>
                </c:pt>
                <c:pt idx="97">
                  <c:v>15448</c:v>
                </c:pt>
                <c:pt idx="98">
                  <c:v>15453</c:v>
                </c:pt>
                <c:pt idx="99">
                  <c:v>15463</c:v>
                </c:pt>
                <c:pt idx="100">
                  <c:v>15468</c:v>
                </c:pt>
                <c:pt idx="101">
                  <c:v>15482</c:v>
                </c:pt>
                <c:pt idx="102">
                  <c:v>15498</c:v>
                </c:pt>
                <c:pt idx="103">
                  <c:v>15505</c:v>
                </c:pt>
                <c:pt idx="104">
                  <c:v>15512</c:v>
                </c:pt>
                <c:pt idx="105">
                  <c:v>15518</c:v>
                </c:pt>
                <c:pt idx="106">
                  <c:v>15530</c:v>
                </c:pt>
                <c:pt idx="107">
                  <c:v>15540</c:v>
                </c:pt>
                <c:pt idx="108">
                  <c:v>15546</c:v>
                </c:pt>
                <c:pt idx="109">
                  <c:v>15554</c:v>
                </c:pt>
                <c:pt idx="110">
                  <c:v>15561</c:v>
                </c:pt>
                <c:pt idx="111">
                  <c:v>15601</c:v>
                </c:pt>
                <c:pt idx="112">
                  <c:v>15649</c:v>
                </c:pt>
                <c:pt idx="113">
                  <c:v>15665</c:v>
                </c:pt>
                <c:pt idx="114">
                  <c:v>15670</c:v>
                </c:pt>
                <c:pt idx="115">
                  <c:v>15679</c:v>
                </c:pt>
                <c:pt idx="116">
                  <c:v>15683</c:v>
                </c:pt>
                <c:pt idx="117">
                  <c:v>15696</c:v>
                </c:pt>
                <c:pt idx="118">
                  <c:v>15699</c:v>
                </c:pt>
                <c:pt idx="119">
                  <c:v>15711</c:v>
                </c:pt>
                <c:pt idx="120">
                  <c:v>15716</c:v>
                </c:pt>
                <c:pt idx="121">
                  <c:v>15723</c:v>
                </c:pt>
                <c:pt idx="122">
                  <c:v>15734</c:v>
                </c:pt>
                <c:pt idx="123">
                  <c:v>15748</c:v>
                </c:pt>
                <c:pt idx="124">
                  <c:v>15751</c:v>
                </c:pt>
                <c:pt idx="125">
                  <c:v>15757</c:v>
                </c:pt>
                <c:pt idx="126">
                  <c:v>15760</c:v>
                </c:pt>
                <c:pt idx="127">
                  <c:v>15768</c:v>
                </c:pt>
                <c:pt idx="128">
                  <c:v>15780</c:v>
                </c:pt>
                <c:pt idx="129">
                  <c:v>15784</c:v>
                </c:pt>
                <c:pt idx="130">
                  <c:v>15790</c:v>
                </c:pt>
                <c:pt idx="131">
                  <c:v>15799</c:v>
                </c:pt>
                <c:pt idx="132">
                  <c:v>15805</c:v>
                </c:pt>
                <c:pt idx="133">
                  <c:v>15831</c:v>
                </c:pt>
                <c:pt idx="134">
                  <c:v>15863</c:v>
                </c:pt>
                <c:pt idx="135">
                  <c:v>15877</c:v>
                </c:pt>
                <c:pt idx="136">
                  <c:v>15879</c:v>
                </c:pt>
                <c:pt idx="137">
                  <c:v>15886</c:v>
                </c:pt>
                <c:pt idx="138">
                  <c:v>15894</c:v>
                </c:pt>
                <c:pt idx="139">
                  <c:v>15903</c:v>
                </c:pt>
                <c:pt idx="140">
                  <c:v>15908</c:v>
                </c:pt>
                <c:pt idx="141">
                  <c:v>15914</c:v>
                </c:pt>
                <c:pt idx="142">
                  <c:v>15923</c:v>
                </c:pt>
                <c:pt idx="143">
                  <c:v>15938</c:v>
                </c:pt>
                <c:pt idx="144">
                  <c:v>15947</c:v>
                </c:pt>
                <c:pt idx="145">
                  <c:v>15955</c:v>
                </c:pt>
                <c:pt idx="146">
                  <c:v>15967</c:v>
                </c:pt>
                <c:pt idx="147">
                  <c:v>15976</c:v>
                </c:pt>
                <c:pt idx="148">
                  <c:v>15986</c:v>
                </c:pt>
                <c:pt idx="149">
                  <c:v>15989</c:v>
                </c:pt>
                <c:pt idx="150">
                  <c:v>15998</c:v>
                </c:pt>
                <c:pt idx="151">
                  <c:v>16008</c:v>
                </c:pt>
                <c:pt idx="152">
                  <c:v>16011</c:v>
                </c:pt>
                <c:pt idx="153">
                  <c:v>16019</c:v>
                </c:pt>
                <c:pt idx="154">
                  <c:v>16023</c:v>
                </c:pt>
                <c:pt idx="155">
                  <c:v>16025</c:v>
                </c:pt>
                <c:pt idx="156">
                  <c:v>16039</c:v>
                </c:pt>
                <c:pt idx="157">
                  <c:v>16044</c:v>
                </c:pt>
                <c:pt idx="158">
                  <c:v>16047</c:v>
                </c:pt>
                <c:pt idx="159">
                  <c:v>16049</c:v>
                </c:pt>
                <c:pt idx="160">
                  <c:v>16057</c:v>
                </c:pt>
                <c:pt idx="161">
                  <c:v>16059</c:v>
                </c:pt>
                <c:pt idx="162">
                  <c:v>16067</c:v>
                </c:pt>
                <c:pt idx="163">
                  <c:v>16078</c:v>
                </c:pt>
                <c:pt idx="164">
                  <c:v>16084</c:v>
                </c:pt>
                <c:pt idx="165">
                  <c:v>16084</c:v>
                </c:pt>
                <c:pt idx="166">
                  <c:v>16091</c:v>
                </c:pt>
                <c:pt idx="167">
                  <c:v>16100</c:v>
                </c:pt>
                <c:pt idx="168">
                  <c:v>16104</c:v>
                </c:pt>
                <c:pt idx="169">
                  <c:v>16112</c:v>
                </c:pt>
                <c:pt idx="170">
                  <c:v>16115</c:v>
                </c:pt>
                <c:pt idx="171">
                  <c:v>16116</c:v>
                </c:pt>
                <c:pt idx="172">
                  <c:v>16124</c:v>
                </c:pt>
                <c:pt idx="173">
                  <c:v>16133</c:v>
                </c:pt>
                <c:pt idx="174">
                  <c:v>16137</c:v>
                </c:pt>
                <c:pt idx="175">
                  <c:v>16140</c:v>
                </c:pt>
                <c:pt idx="176">
                  <c:v>16138</c:v>
                </c:pt>
                <c:pt idx="177">
                  <c:v>16146</c:v>
                </c:pt>
                <c:pt idx="178">
                  <c:v>16157</c:v>
                </c:pt>
                <c:pt idx="179">
                  <c:v>16161</c:v>
                </c:pt>
                <c:pt idx="180">
                  <c:v>16165</c:v>
                </c:pt>
                <c:pt idx="181">
                  <c:v>16173</c:v>
                </c:pt>
                <c:pt idx="182">
                  <c:v>16179</c:v>
                </c:pt>
                <c:pt idx="183">
                  <c:v>16187</c:v>
                </c:pt>
                <c:pt idx="184">
                  <c:v>16195</c:v>
                </c:pt>
                <c:pt idx="185">
                  <c:v>16197</c:v>
                </c:pt>
                <c:pt idx="186">
                  <c:v>16210</c:v>
                </c:pt>
                <c:pt idx="187">
                  <c:v>16215</c:v>
                </c:pt>
                <c:pt idx="188">
                  <c:v>16218</c:v>
                </c:pt>
                <c:pt idx="189">
                  <c:v>16226</c:v>
                </c:pt>
                <c:pt idx="190">
                  <c:v>16227</c:v>
                </c:pt>
                <c:pt idx="191">
                  <c:v>16225</c:v>
                </c:pt>
                <c:pt idx="192">
                  <c:v>16227</c:v>
                </c:pt>
                <c:pt idx="193">
                  <c:v>16229</c:v>
                </c:pt>
                <c:pt idx="194">
                  <c:v>16228</c:v>
                </c:pt>
                <c:pt idx="195">
                  <c:v>16235</c:v>
                </c:pt>
                <c:pt idx="196">
                  <c:v>16242</c:v>
                </c:pt>
                <c:pt idx="197">
                  <c:v>16248</c:v>
                </c:pt>
                <c:pt idx="198">
                  <c:v>16256</c:v>
                </c:pt>
                <c:pt idx="199">
                  <c:v>16261</c:v>
                </c:pt>
                <c:pt idx="200">
                  <c:v>16271</c:v>
                </c:pt>
                <c:pt idx="201">
                  <c:v>16276</c:v>
                </c:pt>
                <c:pt idx="202">
                  <c:v>16276</c:v>
                </c:pt>
                <c:pt idx="203">
                  <c:v>16290</c:v>
                </c:pt>
                <c:pt idx="204">
                  <c:v>16299</c:v>
                </c:pt>
                <c:pt idx="205">
                  <c:v>16305</c:v>
                </c:pt>
                <c:pt idx="206">
                  <c:v>16313</c:v>
                </c:pt>
                <c:pt idx="207">
                  <c:v>16349</c:v>
                </c:pt>
                <c:pt idx="208">
                  <c:v>16374</c:v>
                </c:pt>
                <c:pt idx="209">
                  <c:v>16381</c:v>
                </c:pt>
                <c:pt idx="210">
                  <c:v>16386</c:v>
                </c:pt>
                <c:pt idx="211">
                  <c:v>16400</c:v>
                </c:pt>
                <c:pt idx="212">
                  <c:v>16404</c:v>
                </c:pt>
                <c:pt idx="213">
                  <c:v>16406</c:v>
                </c:pt>
                <c:pt idx="214">
                  <c:v>16415</c:v>
                </c:pt>
                <c:pt idx="215">
                  <c:v>16417</c:v>
                </c:pt>
                <c:pt idx="216">
                  <c:v>16424</c:v>
                </c:pt>
                <c:pt idx="217">
                  <c:v>16432</c:v>
                </c:pt>
                <c:pt idx="218">
                  <c:v>16445</c:v>
                </c:pt>
                <c:pt idx="219">
                  <c:v>16452</c:v>
                </c:pt>
                <c:pt idx="220">
                  <c:v>16455</c:v>
                </c:pt>
                <c:pt idx="221">
                  <c:v>16457</c:v>
                </c:pt>
                <c:pt idx="222">
                  <c:v>16459</c:v>
                </c:pt>
                <c:pt idx="223">
                  <c:v>16466</c:v>
                </c:pt>
                <c:pt idx="224">
                  <c:v>16466</c:v>
                </c:pt>
                <c:pt idx="225">
                  <c:v>16468</c:v>
                </c:pt>
                <c:pt idx="226">
                  <c:v>16473</c:v>
                </c:pt>
                <c:pt idx="227">
                  <c:v>16479</c:v>
                </c:pt>
                <c:pt idx="228">
                  <c:v>16485</c:v>
                </c:pt>
                <c:pt idx="229">
                  <c:v>16487</c:v>
                </c:pt>
                <c:pt idx="230">
                  <c:v>16493</c:v>
                </c:pt>
                <c:pt idx="231">
                  <c:v>16499</c:v>
                </c:pt>
                <c:pt idx="232">
                  <c:v>16501</c:v>
                </c:pt>
                <c:pt idx="233">
                  <c:v>16502</c:v>
                </c:pt>
                <c:pt idx="234">
                  <c:v>16506</c:v>
                </c:pt>
                <c:pt idx="235">
                  <c:v>16510</c:v>
                </c:pt>
                <c:pt idx="236">
                  <c:v>16509</c:v>
                </c:pt>
                <c:pt idx="237">
                  <c:v>16512</c:v>
                </c:pt>
                <c:pt idx="238">
                  <c:v>16515</c:v>
                </c:pt>
                <c:pt idx="239">
                  <c:v>16518</c:v>
                </c:pt>
                <c:pt idx="240">
                  <c:v>16531</c:v>
                </c:pt>
                <c:pt idx="241">
                  <c:v>16545</c:v>
                </c:pt>
                <c:pt idx="242">
                  <c:v>16578</c:v>
                </c:pt>
                <c:pt idx="243">
                  <c:v>16595</c:v>
                </c:pt>
                <c:pt idx="244">
                  <c:v>16605</c:v>
                </c:pt>
                <c:pt idx="245">
                  <c:v>16604</c:v>
                </c:pt>
                <c:pt idx="246">
                  <c:v>16614</c:v>
                </c:pt>
                <c:pt idx="247">
                  <c:v>16708</c:v>
                </c:pt>
                <c:pt idx="248">
                  <c:v>16757</c:v>
                </c:pt>
                <c:pt idx="249">
                  <c:v>16768</c:v>
                </c:pt>
                <c:pt idx="250">
                  <c:v>16770</c:v>
                </c:pt>
                <c:pt idx="251">
                  <c:v>16777</c:v>
                </c:pt>
                <c:pt idx="252">
                  <c:v>16780</c:v>
                </c:pt>
                <c:pt idx="253">
                  <c:v>16790</c:v>
                </c:pt>
                <c:pt idx="254">
                  <c:v>16797</c:v>
                </c:pt>
                <c:pt idx="255">
                  <c:v>16809</c:v>
                </c:pt>
                <c:pt idx="256">
                  <c:v>16811</c:v>
                </c:pt>
                <c:pt idx="257">
                  <c:v>16812</c:v>
                </c:pt>
                <c:pt idx="258">
                  <c:v>16818</c:v>
                </c:pt>
                <c:pt idx="259">
                  <c:v>16829</c:v>
                </c:pt>
                <c:pt idx="260">
                  <c:v>16867</c:v>
                </c:pt>
                <c:pt idx="261">
                  <c:v>16887</c:v>
                </c:pt>
                <c:pt idx="262">
                  <c:v>16904</c:v>
                </c:pt>
                <c:pt idx="263">
                  <c:v>16917</c:v>
                </c:pt>
                <c:pt idx="264">
                  <c:v>16924</c:v>
                </c:pt>
                <c:pt idx="265">
                  <c:v>16930</c:v>
                </c:pt>
                <c:pt idx="266">
                  <c:v>16937</c:v>
                </c:pt>
                <c:pt idx="267">
                  <c:v>16939</c:v>
                </c:pt>
                <c:pt idx="268">
                  <c:v>16942</c:v>
                </c:pt>
                <c:pt idx="269">
                  <c:v>16951</c:v>
                </c:pt>
                <c:pt idx="270">
                  <c:v>16963</c:v>
                </c:pt>
                <c:pt idx="271">
                  <c:v>16976</c:v>
                </c:pt>
                <c:pt idx="272">
                  <c:v>16985</c:v>
                </c:pt>
                <c:pt idx="273">
                  <c:v>17001</c:v>
                </c:pt>
                <c:pt idx="274">
                  <c:v>17007</c:v>
                </c:pt>
                <c:pt idx="275">
                  <c:v>17012</c:v>
                </c:pt>
                <c:pt idx="276">
                  <c:v>17018</c:v>
                </c:pt>
                <c:pt idx="277">
                  <c:v>17020</c:v>
                </c:pt>
                <c:pt idx="278">
                  <c:v>17026</c:v>
                </c:pt>
                <c:pt idx="279">
                  <c:v>17032</c:v>
                </c:pt>
                <c:pt idx="280">
                  <c:v>17050</c:v>
                </c:pt>
                <c:pt idx="281">
                  <c:v>17056</c:v>
                </c:pt>
                <c:pt idx="282">
                  <c:v>17065</c:v>
                </c:pt>
                <c:pt idx="283">
                  <c:v>17071</c:v>
                </c:pt>
                <c:pt idx="284">
                  <c:v>17076</c:v>
                </c:pt>
                <c:pt idx="285">
                  <c:v>17076</c:v>
                </c:pt>
                <c:pt idx="286">
                  <c:v>17080</c:v>
                </c:pt>
                <c:pt idx="287">
                  <c:v>17090</c:v>
                </c:pt>
                <c:pt idx="288">
                  <c:v>17095</c:v>
                </c:pt>
                <c:pt idx="289">
                  <c:v>17102</c:v>
                </c:pt>
                <c:pt idx="290">
                  <c:v>17106</c:v>
                </c:pt>
                <c:pt idx="291">
                  <c:v>17111</c:v>
                </c:pt>
                <c:pt idx="292">
                  <c:v>17118</c:v>
                </c:pt>
                <c:pt idx="293">
                  <c:v>17127</c:v>
                </c:pt>
                <c:pt idx="294">
                  <c:v>17131</c:v>
                </c:pt>
                <c:pt idx="295">
                  <c:v>17138</c:v>
                </c:pt>
                <c:pt idx="296">
                  <c:v>17147</c:v>
                </c:pt>
                <c:pt idx="297">
                  <c:v>17149</c:v>
                </c:pt>
                <c:pt idx="298">
                  <c:v>17155</c:v>
                </c:pt>
                <c:pt idx="299">
                  <c:v>17158</c:v>
                </c:pt>
                <c:pt idx="300">
                  <c:v>17157</c:v>
                </c:pt>
                <c:pt idx="301">
                  <c:v>17162</c:v>
                </c:pt>
                <c:pt idx="302">
                  <c:v>17165</c:v>
                </c:pt>
                <c:pt idx="303">
                  <c:v>17170</c:v>
                </c:pt>
                <c:pt idx="304">
                  <c:v>17175</c:v>
                </c:pt>
                <c:pt idx="305">
                  <c:v>17176</c:v>
                </c:pt>
                <c:pt idx="306">
                  <c:v>17179</c:v>
                </c:pt>
                <c:pt idx="307">
                  <c:v>17182</c:v>
                </c:pt>
                <c:pt idx="308">
                  <c:v>17188</c:v>
                </c:pt>
                <c:pt idx="309">
                  <c:v>17193</c:v>
                </c:pt>
                <c:pt idx="310">
                  <c:v>17200</c:v>
                </c:pt>
                <c:pt idx="311">
                  <c:v>17200</c:v>
                </c:pt>
                <c:pt idx="312">
                  <c:v>17202</c:v>
                </c:pt>
                <c:pt idx="313">
                  <c:v>17208</c:v>
                </c:pt>
                <c:pt idx="314">
                  <c:v>17221</c:v>
                </c:pt>
                <c:pt idx="315">
                  <c:v>17232</c:v>
                </c:pt>
                <c:pt idx="316">
                  <c:v>17234</c:v>
                </c:pt>
                <c:pt idx="317">
                  <c:v>17236</c:v>
                </c:pt>
                <c:pt idx="318">
                  <c:v>17250</c:v>
                </c:pt>
                <c:pt idx="319">
                  <c:v>17258</c:v>
                </c:pt>
                <c:pt idx="320">
                  <c:v>17271</c:v>
                </c:pt>
                <c:pt idx="321">
                  <c:v>17270</c:v>
                </c:pt>
                <c:pt idx="322">
                  <c:v>17281</c:v>
                </c:pt>
                <c:pt idx="323">
                  <c:v>17282</c:v>
                </c:pt>
                <c:pt idx="324">
                  <c:v>17285</c:v>
                </c:pt>
                <c:pt idx="325">
                  <c:v>17288</c:v>
                </c:pt>
                <c:pt idx="326">
                  <c:v>17294</c:v>
                </c:pt>
                <c:pt idx="327">
                  <c:v>17292</c:v>
                </c:pt>
                <c:pt idx="328">
                  <c:v>17293</c:v>
                </c:pt>
                <c:pt idx="329">
                  <c:v>17294</c:v>
                </c:pt>
                <c:pt idx="330">
                  <c:v>17299</c:v>
                </c:pt>
                <c:pt idx="331">
                  <c:v>17306</c:v>
                </c:pt>
                <c:pt idx="332">
                  <c:v>17309</c:v>
                </c:pt>
                <c:pt idx="333">
                  <c:v>17313</c:v>
                </c:pt>
                <c:pt idx="334">
                  <c:v>17318</c:v>
                </c:pt>
                <c:pt idx="335">
                  <c:v>17321</c:v>
                </c:pt>
                <c:pt idx="336">
                  <c:v>17323</c:v>
                </c:pt>
                <c:pt idx="337">
                  <c:v>17330</c:v>
                </c:pt>
                <c:pt idx="338">
                  <c:v>17366</c:v>
                </c:pt>
                <c:pt idx="339">
                  <c:v>17389</c:v>
                </c:pt>
                <c:pt idx="340">
                  <c:v>17399</c:v>
                </c:pt>
                <c:pt idx="341">
                  <c:v>17428</c:v>
                </c:pt>
                <c:pt idx="342">
                  <c:v>17465</c:v>
                </c:pt>
                <c:pt idx="343">
                  <c:v>17469</c:v>
                </c:pt>
                <c:pt idx="344">
                  <c:v>17470</c:v>
                </c:pt>
                <c:pt idx="345">
                  <c:v>17478</c:v>
                </c:pt>
                <c:pt idx="346">
                  <c:v>17487</c:v>
                </c:pt>
                <c:pt idx="347">
                  <c:v>17490</c:v>
                </c:pt>
                <c:pt idx="348">
                  <c:v>17498</c:v>
                </c:pt>
                <c:pt idx="349">
                  <c:v>17501</c:v>
                </c:pt>
                <c:pt idx="350">
                  <c:v>17503</c:v>
                </c:pt>
                <c:pt idx="351">
                  <c:v>19296</c:v>
                </c:pt>
                <c:pt idx="352">
                  <c:v>19815</c:v>
                </c:pt>
                <c:pt idx="353">
                  <c:v>20174</c:v>
                </c:pt>
                <c:pt idx="354">
                  <c:v>20310</c:v>
                </c:pt>
                <c:pt idx="355">
                  <c:v>20350</c:v>
                </c:pt>
                <c:pt idx="356">
                  <c:v>20379</c:v>
                </c:pt>
                <c:pt idx="357">
                  <c:v>20426</c:v>
                </c:pt>
                <c:pt idx="358">
                  <c:v>20445</c:v>
                </c:pt>
                <c:pt idx="359">
                  <c:v>20461</c:v>
                </c:pt>
                <c:pt idx="360">
                  <c:v>20468</c:v>
                </c:pt>
                <c:pt idx="361">
                  <c:v>20478</c:v>
                </c:pt>
                <c:pt idx="362">
                  <c:v>20478</c:v>
                </c:pt>
                <c:pt idx="363">
                  <c:v>20482</c:v>
                </c:pt>
                <c:pt idx="364">
                  <c:v>43712</c:v>
                </c:pt>
                <c:pt idx="365">
                  <c:v>45749</c:v>
                </c:pt>
                <c:pt idx="366">
                  <c:v>52229</c:v>
                </c:pt>
                <c:pt idx="367">
                  <c:v>54786</c:v>
                </c:pt>
                <c:pt idx="368">
                  <c:v>55503</c:v>
                </c:pt>
                <c:pt idx="369">
                  <c:v>55542</c:v>
                </c:pt>
                <c:pt idx="370">
                  <c:v>55542</c:v>
                </c:pt>
                <c:pt idx="371">
                  <c:v>55543</c:v>
                </c:pt>
                <c:pt idx="372">
                  <c:v>55547</c:v>
                </c:pt>
                <c:pt idx="373">
                  <c:v>55555</c:v>
                </c:pt>
                <c:pt idx="374">
                  <c:v>55569</c:v>
                </c:pt>
                <c:pt idx="375">
                  <c:v>55578</c:v>
                </c:pt>
                <c:pt idx="376">
                  <c:v>55575</c:v>
                </c:pt>
                <c:pt idx="377">
                  <c:v>55551</c:v>
                </c:pt>
                <c:pt idx="378">
                  <c:v>55546</c:v>
                </c:pt>
                <c:pt idx="379">
                  <c:v>55519</c:v>
                </c:pt>
                <c:pt idx="380">
                  <c:v>55486</c:v>
                </c:pt>
                <c:pt idx="381">
                  <c:v>55479</c:v>
                </c:pt>
                <c:pt idx="382">
                  <c:v>55477</c:v>
                </c:pt>
                <c:pt idx="383">
                  <c:v>55476</c:v>
                </c:pt>
                <c:pt idx="384">
                  <c:v>55472</c:v>
                </c:pt>
                <c:pt idx="385">
                  <c:v>55456</c:v>
                </c:pt>
                <c:pt idx="386">
                  <c:v>55418</c:v>
                </c:pt>
                <c:pt idx="387">
                  <c:v>55405</c:v>
                </c:pt>
                <c:pt idx="388">
                  <c:v>55399</c:v>
                </c:pt>
                <c:pt idx="389">
                  <c:v>55395</c:v>
                </c:pt>
                <c:pt idx="390">
                  <c:v>55400</c:v>
                </c:pt>
                <c:pt idx="391">
                  <c:v>55395</c:v>
                </c:pt>
                <c:pt idx="392">
                  <c:v>55385</c:v>
                </c:pt>
                <c:pt idx="393">
                  <c:v>55367</c:v>
                </c:pt>
                <c:pt idx="394">
                  <c:v>55363</c:v>
                </c:pt>
                <c:pt idx="395">
                  <c:v>55358</c:v>
                </c:pt>
                <c:pt idx="396">
                  <c:v>55361</c:v>
                </c:pt>
                <c:pt idx="397">
                  <c:v>55346</c:v>
                </c:pt>
                <c:pt idx="398">
                  <c:v>55318</c:v>
                </c:pt>
                <c:pt idx="399">
                  <c:v>55315</c:v>
                </c:pt>
                <c:pt idx="400">
                  <c:v>55310</c:v>
                </c:pt>
                <c:pt idx="401">
                  <c:v>55307</c:v>
                </c:pt>
                <c:pt idx="402">
                  <c:v>55284</c:v>
                </c:pt>
                <c:pt idx="403">
                  <c:v>55282</c:v>
                </c:pt>
                <c:pt idx="404">
                  <c:v>55289</c:v>
                </c:pt>
                <c:pt idx="405">
                  <c:v>55280</c:v>
                </c:pt>
                <c:pt idx="406">
                  <c:v>55276</c:v>
                </c:pt>
                <c:pt idx="407">
                  <c:v>55282</c:v>
                </c:pt>
                <c:pt idx="408">
                  <c:v>55279</c:v>
                </c:pt>
                <c:pt idx="409">
                  <c:v>55278</c:v>
                </c:pt>
                <c:pt idx="410">
                  <c:v>55279</c:v>
                </c:pt>
                <c:pt idx="411">
                  <c:v>55270</c:v>
                </c:pt>
                <c:pt idx="412">
                  <c:v>55271</c:v>
                </c:pt>
                <c:pt idx="413">
                  <c:v>55265</c:v>
                </c:pt>
                <c:pt idx="414">
                  <c:v>55262</c:v>
                </c:pt>
                <c:pt idx="415">
                  <c:v>55251</c:v>
                </c:pt>
                <c:pt idx="416">
                  <c:v>55240</c:v>
                </c:pt>
                <c:pt idx="417">
                  <c:v>55241</c:v>
                </c:pt>
                <c:pt idx="418">
                  <c:v>55258</c:v>
                </c:pt>
                <c:pt idx="419">
                  <c:v>55257</c:v>
                </c:pt>
                <c:pt idx="420">
                  <c:v>55252</c:v>
                </c:pt>
                <c:pt idx="421">
                  <c:v>55250</c:v>
                </c:pt>
                <c:pt idx="422">
                  <c:v>55255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5A2-47E5-A8B9-403D37E7840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Hotel El Andaluz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Sheet1!$A$2:$A$424</c:f>
              <c:numCache>
                <c:formatCode>m/d/yyyy</c:formatCode>
                <c:ptCount val="423"/>
                <c:pt idx="0">
                  <c:v>42461</c:v>
                </c:pt>
                <c:pt idx="1">
                  <c:v>42462</c:v>
                </c:pt>
                <c:pt idx="2">
                  <c:v>42463</c:v>
                </c:pt>
                <c:pt idx="3">
                  <c:v>42464</c:v>
                </c:pt>
                <c:pt idx="4">
                  <c:v>42465</c:v>
                </c:pt>
                <c:pt idx="5">
                  <c:v>42466</c:v>
                </c:pt>
                <c:pt idx="6">
                  <c:v>42467</c:v>
                </c:pt>
                <c:pt idx="7">
                  <c:v>42468</c:v>
                </c:pt>
                <c:pt idx="8">
                  <c:v>42469</c:v>
                </c:pt>
                <c:pt idx="9">
                  <c:v>42470</c:v>
                </c:pt>
                <c:pt idx="10">
                  <c:v>42471</c:v>
                </c:pt>
                <c:pt idx="11">
                  <c:v>42472</c:v>
                </c:pt>
                <c:pt idx="12">
                  <c:v>42473</c:v>
                </c:pt>
                <c:pt idx="13">
                  <c:v>42474</c:v>
                </c:pt>
                <c:pt idx="14">
                  <c:v>42475</c:v>
                </c:pt>
                <c:pt idx="15">
                  <c:v>42476</c:v>
                </c:pt>
                <c:pt idx="16">
                  <c:v>42477</c:v>
                </c:pt>
                <c:pt idx="17">
                  <c:v>42478</c:v>
                </c:pt>
                <c:pt idx="18">
                  <c:v>42479</c:v>
                </c:pt>
                <c:pt idx="19">
                  <c:v>42480</c:v>
                </c:pt>
                <c:pt idx="20">
                  <c:v>42481</c:v>
                </c:pt>
                <c:pt idx="21">
                  <c:v>42482</c:v>
                </c:pt>
                <c:pt idx="22">
                  <c:v>42483</c:v>
                </c:pt>
                <c:pt idx="23">
                  <c:v>42484</c:v>
                </c:pt>
                <c:pt idx="24">
                  <c:v>42485</c:v>
                </c:pt>
                <c:pt idx="25">
                  <c:v>42486</c:v>
                </c:pt>
                <c:pt idx="26">
                  <c:v>42487</c:v>
                </c:pt>
                <c:pt idx="27">
                  <c:v>42488</c:v>
                </c:pt>
                <c:pt idx="28">
                  <c:v>42489</c:v>
                </c:pt>
                <c:pt idx="29">
                  <c:v>42490</c:v>
                </c:pt>
                <c:pt idx="30">
                  <c:v>42491</c:v>
                </c:pt>
                <c:pt idx="31">
                  <c:v>42492</c:v>
                </c:pt>
                <c:pt idx="32">
                  <c:v>42493</c:v>
                </c:pt>
                <c:pt idx="33">
                  <c:v>42494</c:v>
                </c:pt>
                <c:pt idx="34">
                  <c:v>42495</c:v>
                </c:pt>
                <c:pt idx="35">
                  <c:v>42496</c:v>
                </c:pt>
                <c:pt idx="36">
                  <c:v>42497</c:v>
                </c:pt>
                <c:pt idx="37">
                  <c:v>42498</c:v>
                </c:pt>
                <c:pt idx="38">
                  <c:v>42499</c:v>
                </c:pt>
                <c:pt idx="39">
                  <c:v>42500</c:v>
                </c:pt>
                <c:pt idx="40">
                  <c:v>42501</c:v>
                </c:pt>
                <c:pt idx="41">
                  <c:v>42502</c:v>
                </c:pt>
                <c:pt idx="42">
                  <c:v>42503</c:v>
                </c:pt>
                <c:pt idx="43">
                  <c:v>42504</c:v>
                </c:pt>
                <c:pt idx="44">
                  <c:v>42505</c:v>
                </c:pt>
                <c:pt idx="45">
                  <c:v>42506</c:v>
                </c:pt>
                <c:pt idx="46">
                  <c:v>42507</c:v>
                </c:pt>
                <c:pt idx="47">
                  <c:v>42508</c:v>
                </c:pt>
                <c:pt idx="48">
                  <c:v>42509</c:v>
                </c:pt>
                <c:pt idx="49">
                  <c:v>42510</c:v>
                </c:pt>
                <c:pt idx="50">
                  <c:v>42511</c:v>
                </c:pt>
                <c:pt idx="51">
                  <c:v>42512</c:v>
                </c:pt>
                <c:pt idx="52">
                  <c:v>42513</c:v>
                </c:pt>
                <c:pt idx="53">
                  <c:v>42514</c:v>
                </c:pt>
                <c:pt idx="54">
                  <c:v>42515</c:v>
                </c:pt>
                <c:pt idx="55">
                  <c:v>42516</c:v>
                </c:pt>
                <c:pt idx="56">
                  <c:v>42517</c:v>
                </c:pt>
                <c:pt idx="57">
                  <c:v>42518</c:v>
                </c:pt>
                <c:pt idx="58">
                  <c:v>42519</c:v>
                </c:pt>
                <c:pt idx="59">
                  <c:v>42520</c:v>
                </c:pt>
                <c:pt idx="60">
                  <c:v>42521</c:v>
                </c:pt>
                <c:pt idx="61">
                  <c:v>42522</c:v>
                </c:pt>
                <c:pt idx="62">
                  <c:v>42523</c:v>
                </c:pt>
                <c:pt idx="63">
                  <c:v>42524</c:v>
                </c:pt>
                <c:pt idx="64">
                  <c:v>42525</c:v>
                </c:pt>
                <c:pt idx="65">
                  <c:v>42526</c:v>
                </c:pt>
                <c:pt idx="66">
                  <c:v>42527</c:v>
                </c:pt>
                <c:pt idx="67">
                  <c:v>42528</c:v>
                </c:pt>
                <c:pt idx="68">
                  <c:v>42529</c:v>
                </c:pt>
                <c:pt idx="69">
                  <c:v>42530</c:v>
                </c:pt>
                <c:pt idx="70">
                  <c:v>42531</c:v>
                </c:pt>
                <c:pt idx="71">
                  <c:v>42532</c:v>
                </c:pt>
                <c:pt idx="72">
                  <c:v>42533</c:v>
                </c:pt>
                <c:pt idx="73">
                  <c:v>42534</c:v>
                </c:pt>
                <c:pt idx="74">
                  <c:v>42535</c:v>
                </c:pt>
                <c:pt idx="75">
                  <c:v>42536</c:v>
                </c:pt>
                <c:pt idx="76">
                  <c:v>42537</c:v>
                </c:pt>
                <c:pt idx="77">
                  <c:v>42538</c:v>
                </c:pt>
                <c:pt idx="78">
                  <c:v>42539</c:v>
                </c:pt>
                <c:pt idx="79">
                  <c:v>42540</c:v>
                </c:pt>
                <c:pt idx="80">
                  <c:v>42541</c:v>
                </c:pt>
                <c:pt idx="81">
                  <c:v>42542</c:v>
                </c:pt>
                <c:pt idx="82">
                  <c:v>42543</c:v>
                </c:pt>
                <c:pt idx="83">
                  <c:v>42544</c:v>
                </c:pt>
                <c:pt idx="84">
                  <c:v>42545</c:v>
                </c:pt>
                <c:pt idx="85">
                  <c:v>42546</c:v>
                </c:pt>
                <c:pt idx="86">
                  <c:v>42547</c:v>
                </c:pt>
                <c:pt idx="87">
                  <c:v>42548</c:v>
                </c:pt>
                <c:pt idx="88">
                  <c:v>42549</c:v>
                </c:pt>
                <c:pt idx="89">
                  <c:v>42550</c:v>
                </c:pt>
                <c:pt idx="90">
                  <c:v>42551</c:v>
                </c:pt>
                <c:pt idx="91">
                  <c:v>42552</c:v>
                </c:pt>
                <c:pt idx="92">
                  <c:v>42553</c:v>
                </c:pt>
                <c:pt idx="93">
                  <c:v>42554</c:v>
                </c:pt>
                <c:pt idx="94">
                  <c:v>42555</c:v>
                </c:pt>
                <c:pt idx="95">
                  <c:v>42556</c:v>
                </c:pt>
                <c:pt idx="96">
                  <c:v>42557</c:v>
                </c:pt>
                <c:pt idx="97">
                  <c:v>42558</c:v>
                </c:pt>
                <c:pt idx="98">
                  <c:v>42559</c:v>
                </c:pt>
                <c:pt idx="99">
                  <c:v>42560</c:v>
                </c:pt>
                <c:pt idx="100">
                  <c:v>42561</c:v>
                </c:pt>
                <c:pt idx="101">
                  <c:v>42562</c:v>
                </c:pt>
                <c:pt idx="102">
                  <c:v>42563</c:v>
                </c:pt>
                <c:pt idx="103">
                  <c:v>42564</c:v>
                </c:pt>
                <c:pt idx="104">
                  <c:v>42565</c:v>
                </c:pt>
                <c:pt idx="105">
                  <c:v>42566</c:v>
                </c:pt>
                <c:pt idx="106">
                  <c:v>42567</c:v>
                </c:pt>
                <c:pt idx="107">
                  <c:v>42568</c:v>
                </c:pt>
                <c:pt idx="108">
                  <c:v>42569</c:v>
                </c:pt>
                <c:pt idx="109">
                  <c:v>42570</c:v>
                </c:pt>
                <c:pt idx="110">
                  <c:v>42571</c:v>
                </c:pt>
                <c:pt idx="111">
                  <c:v>42572</c:v>
                </c:pt>
                <c:pt idx="112">
                  <c:v>42573</c:v>
                </c:pt>
                <c:pt idx="113">
                  <c:v>42574</c:v>
                </c:pt>
                <c:pt idx="114">
                  <c:v>42575</c:v>
                </c:pt>
                <c:pt idx="115">
                  <c:v>42576</c:v>
                </c:pt>
                <c:pt idx="116">
                  <c:v>42577</c:v>
                </c:pt>
                <c:pt idx="117">
                  <c:v>42578</c:v>
                </c:pt>
                <c:pt idx="118">
                  <c:v>42579</c:v>
                </c:pt>
                <c:pt idx="119">
                  <c:v>42580</c:v>
                </c:pt>
                <c:pt idx="120">
                  <c:v>42581</c:v>
                </c:pt>
                <c:pt idx="121">
                  <c:v>42582</c:v>
                </c:pt>
                <c:pt idx="122">
                  <c:v>42583</c:v>
                </c:pt>
                <c:pt idx="123">
                  <c:v>42584</c:v>
                </c:pt>
                <c:pt idx="124">
                  <c:v>42585</c:v>
                </c:pt>
                <c:pt idx="125">
                  <c:v>42586</c:v>
                </c:pt>
                <c:pt idx="126">
                  <c:v>42587</c:v>
                </c:pt>
                <c:pt idx="127">
                  <c:v>42588</c:v>
                </c:pt>
                <c:pt idx="128">
                  <c:v>42589</c:v>
                </c:pt>
                <c:pt idx="129">
                  <c:v>42590</c:v>
                </c:pt>
                <c:pt idx="130">
                  <c:v>42591</c:v>
                </c:pt>
                <c:pt idx="131">
                  <c:v>42592</c:v>
                </c:pt>
                <c:pt idx="132">
                  <c:v>42593</c:v>
                </c:pt>
                <c:pt idx="133">
                  <c:v>42594</c:v>
                </c:pt>
                <c:pt idx="134">
                  <c:v>42595</c:v>
                </c:pt>
                <c:pt idx="135">
                  <c:v>42596</c:v>
                </c:pt>
                <c:pt idx="136">
                  <c:v>42597</c:v>
                </c:pt>
                <c:pt idx="137">
                  <c:v>42598</c:v>
                </c:pt>
                <c:pt idx="138">
                  <c:v>42599</c:v>
                </c:pt>
                <c:pt idx="139">
                  <c:v>42600</c:v>
                </c:pt>
                <c:pt idx="140">
                  <c:v>42601</c:v>
                </c:pt>
                <c:pt idx="141">
                  <c:v>42602</c:v>
                </c:pt>
                <c:pt idx="142">
                  <c:v>42603</c:v>
                </c:pt>
                <c:pt idx="143">
                  <c:v>42604</c:v>
                </c:pt>
                <c:pt idx="144">
                  <c:v>42605</c:v>
                </c:pt>
                <c:pt idx="145">
                  <c:v>42606</c:v>
                </c:pt>
                <c:pt idx="146">
                  <c:v>42607</c:v>
                </c:pt>
                <c:pt idx="147">
                  <c:v>42608</c:v>
                </c:pt>
                <c:pt idx="148">
                  <c:v>42609</c:v>
                </c:pt>
                <c:pt idx="149">
                  <c:v>42610</c:v>
                </c:pt>
                <c:pt idx="150">
                  <c:v>42611</c:v>
                </c:pt>
                <c:pt idx="151">
                  <c:v>42612</c:v>
                </c:pt>
                <c:pt idx="152">
                  <c:v>42613</c:v>
                </c:pt>
                <c:pt idx="153">
                  <c:v>42614</c:v>
                </c:pt>
                <c:pt idx="154">
                  <c:v>42615</c:v>
                </c:pt>
                <c:pt idx="155">
                  <c:v>42616</c:v>
                </c:pt>
                <c:pt idx="156">
                  <c:v>42617</c:v>
                </c:pt>
                <c:pt idx="157">
                  <c:v>42618</c:v>
                </c:pt>
                <c:pt idx="158">
                  <c:v>42619</c:v>
                </c:pt>
                <c:pt idx="159">
                  <c:v>42620</c:v>
                </c:pt>
                <c:pt idx="160">
                  <c:v>42621</c:v>
                </c:pt>
                <c:pt idx="161">
                  <c:v>42622</c:v>
                </c:pt>
                <c:pt idx="162">
                  <c:v>42623</c:v>
                </c:pt>
                <c:pt idx="163">
                  <c:v>42624</c:v>
                </c:pt>
                <c:pt idx="164">
                  <c:v>42625</c:v>
                </c:pt>
                <c:pt idx="165">
                  <c:v>42626</c:v>
                </c:pt>
                <c:pt idx="166">
                  <c:v>42627</c:v>
                </c:pt>
                <c:pt idx="167">
                  <c:v>42628</c:v>
                </c:pt>
                <c:pt idx="168">
                  <c:v>42629</c:v>
                </c:pt>
                <c:pt idx="169">
                  <c:v>42630</c:v>
                </c:pt>
                <c:pt idx="170">
                  <c:v>42631</c:v>
                </c:pt>
                <c:pt idx="171">
                  <c:v>42632</c:v>
                </c:pt>
                <c:pt idx="172">
                  <c:v>42633</c:v>
                </c:pt>
                <c:pt idx="173">
                  <c:v>42634</c:v>
                </c:pt>
                <c:pt idx="174">
                  <c:v>42635</c:v>
                </c:pt>
                <c:pt idx="175">
                  <c:v>42636</c:v>
                </c:pt>
                <c:pt idx="176">
                  <c:v>42637</c:v>
                </c:pt>
                <c:pt idx="177">
                  <c:v>42638</c:v>
                </c:pt>
                <c:pt idx="178">
                  <c:v>42639</c:v>
                </c:pt>
                <c:pt idx="179">
                  <c:v>42640</c:v>
                </c:pt>
                <c:pt idx="180">
                  <c:v>42641</c:v>
                </c:pt>
                <c:pt idx="181">
                  <c:v>42642</c:v>
                </c:pt>
                <c:pt idx="182">
                  <c:v>42643</c:v>
                </c:pt>
                <c:pt idx="183">
                  <c:v>42644</c:v>
                </c:pt>
                <c:pt idx="184">
                  <c:v>42645</c:v>
                </c:pt>
                <c:pt idx="185">
                  <c:v>42646</c:v>
                </c:pt>
                <c:pt idx="186">
                  <c:v>42647</c:v>
                </c:pt>
                <c:pt idx="187">
                  <c:v>42648</c:v>
                </c:pt>
                <c:pt idx="188">
                  <c:v>42649</c:v>
                </c:pt>
                <c:pt idx="189">
                  <c:v>42650</c:v>
                </c:pt>
                <c:pt idx="190">
                  <c:v>42651</c:v>
                </c:pt>
                <c:pt idx="191">
                  <c:v>42652</c:v>
                </c:pt>
                <c:pt idx="192">
                  <c:v>42653</c:v>
                </c:pt>
                <c:pt idx="193">
                  <c:v>42654</c:v>
                </c:pt>
                <c:pt idx="194">
                  <c:v>42655</c:v>
                </c:pt>
                <c:pt idx="195">
                  <c:v>42656</c:v>
                </c:pt>
                <c:pt idx="196">
                  <c:v>42657</c:v>
                </c:pt>
                <c:pt idx="197">
                  <c:v>42658</c:v>
                </c:pt>
                <c:pt idx="198">
                  <c:v>42659</c:v>
                </c:pt>
                <c:pt idx="199">
                  <c:v>42660</c:v>
                </c:pt>
                <c:pt idx="200">
                  <c:v>42661</c:v>
                </c:pt>
                <c:pt idx="201">
                  <c:v>42662</c:v>
                </c:pt>
                <c:pt idx="202">
                  <c:v>42663</c:v>
                </c:pt>
                <c:pt idx="203">
                  <c:v>42664</c:v>
                </c:pt>
                <c:pt idx="204">
                  <c:v>42665</c:v>
                </c:pt>
                <c:pt idx="205">
                  <c:v>42666</c:v>
                </c:pt>
                <c:pt idx="206">
                  <c:v>42667</c:v>
                </c:pt>
                <c:pt idx="207">
                  <c:v>42668</c:v>
                </c:pt>
                <c:pt idx="208">
                  <c:v>42669</c:v>
                </c:pt>
                <c:pt idx="209">
                  <c:v>42670</c:v>
                </c:pt>
                <c:pt idx="210">
                  <c:v>42671</c:v>
                </c:pt>
                <c:pt idx="211">
                  <c:v>42672</c:v>
                </c:pt>
                <c:pt idx="212">
                  <c:v>42673</c:v>
                </c:pt>
                <c:pt idx="213">
                  <c:v>42674</c:v>
                </c:pt>
                <c:pt idx="214">
                  <c:v>42675</c:v>
                </c:pt>
                <c:pt idx="215">
                  <c:v>42676</c:v>
                </c:pt>
                <c:pt idx="216">
                  <c:v>42677</c:v>
                </c:pt>
                <c:pt idx="217">
                  <c:v>42678</c:v>
                </c:pt>
                <c:pt idx="218">
                  <c:v>42679</c:v>
                </c:pt>
                <c:pt idx="219">
                  <c:v>42680</c:v>
                </c:pt>
                <c:pt idx="220">
                  <c:v>42681</c:v>
                </c:pt>
                <c:pt idx="221">
                  <c:v>42682</c:v>
                </c:pt>
                <c:pt idx="222">
                  <c:v>42683</c:v>
                </c:pt>
                <c:pt idx="223">
                  <c:v>42684</c:v>
                </c:pt>
                <c:pt idx="224">
                  <c:v>42685</c:v>
                </c:pt>
                <c:pt idx="225">
                  <c:v>42686</c:v>
                </c:pt>
                <c:pt idx="226">
                  <c:v>42687</c:v>
                </c:pt>
                <c:pt idx="227">
                  <c:v>42688</c:v>
                </c:pt>
                <c:pt idx="228">
                  <c:v>42689</c:v>
                </c:pt>
                <c:pt idx="229">
                  <c:v>42690</c:v>
                </c:pt>
                <c:pt idx="230">
                  <c:v>42691</c:v>
                </c:pt>
                <c:pt idx="231">
                  <c:v>42692</c:v>
                </c:pt>
                <c:pt idx="232">
                  <c:v>42693</c:v>
                </c:pt>
                <c:pt idx="233">
                  <c:v>42694</c:v>
                </c:pt>
                <c:pt idx="234">
                  <c:v>42695</c:v>
                </c:pt>
                <c:pt idx="235">
                  <c:v>42696</c:v>
                </c:pt>
                <c:pt idx="236">
                  <c:v>42697</c:v>
                </c:pt>
                <c:pt idx="237">
                  <c:v>42698</c:v>
                </c:pt>
                <c:pt idx="238">
                  <c:v>42699</c:v>
                </c:pt>
                <c:pt idx="239">
                  <c:v>42700</c:v>
                </c:pt>
                <c:pt idx="240">
                  <c:v>42701</c:v>
                </c:pt>
                <c:pt idx="241">
                  <c:v>42702</c:v>
                </c:pt>
                <c:pt idx="242">
                  <c:v>42703</c:v>
                </c:pt>
                <c:pt idx="243">
                  <c:v>42704</c:v>
                </c:pt>
                <c:pt idx="244">
                  <c:v>42705</c:v>
                </c:pt>
                <c:pt idx="245">
                  <c:v>42706</c:v>
                </c:pt>
                <c:pt idx="246">
                  <c:v>42707</c:v>
                </c:pt>
                <c:pt idx="247">
                  <c:v>42708</c:v>
                </c:pt>
                <c:pt idx="248">
                  <c:v>42709</c:v>
                </c:pt>
                <c:pt idx="249">
                  <c:v>42710</c:v>
                </c:pt>
                <c:pt idx="250">
                  <c:v>42711</c:v>
                </c:pt>
                <c:pt idx="251">
                  <c:v>42712</c:v>
                </c:pt>
                <c:pt idx="252">
                  <c:v>42713</c:v>
                </c:pt>
                <c:pt idx="253">
                  <c:v>42714</c:v>
                </c:pt>
                <c:pt idx="254">
                  <c:v>42715</c:v>
                </c:pt>
                <c:pt idx="255">
                  <c:v>42716</c:v>
                </c:pt>
                <c:pt idx="256">
                  <c:v>42717</c:v>
                </c:pt>
                <c:pt idx="257">
                  <c:v>42718</c:v>
                </c:pt>
                <c:pt idx="258">
                  <c:v>42719</c:v>
                </c:pt>
                <c:pt idx="259">
                  <c:v>42720</c:v>
                </c:pt>
                <c:pt idx="260">
                  <c:v>42721</c:v>
                </c:pt>
                <c:pt idx="261">
                  <c:v>42722</c:v>
                </c:pt>
                <c:pt idx="262">
                  <c:v>42723</c:v>
                </c:pt>
                <c:pt idx="263">
                  <c:v>42724</c:v>
                </c:pt>
                <c:pt idx="264">
                  <c:v>42725</c:v>
                </c:pt>
                <c:pt idx="265">
                  <c:v>42726</c:v>
                </c:pt>
                <c:pt idx="266">
                  <c:v>42727</c:v>
                </c:pt>
                <c:pt idx="267">
                  <c:v>42728</c:v>
                </c:pt>
                <c:pt idx="268">
                  <c:v>42729</c:v>
                </c:pt>
                <c:pt idx="269">
                  <c:v>42730</c:v>
                </c:pt>
                <c:pt idx="270">
                  <c:v>42731</c:v>
                </c:pt>
                <c:pt idx="271">
                  <c:v>42732</c:v>
                </c:pt>
                <c:pt idx="272">
                  <c:v>42733</c:v>
                </c:pt>
                <c:pt idx="273">
                  <c:v>42734</c:v>
                </c:pt>
                <c:pt idx="274">
                  <c:v>42735</c:v>
                </c:pt>
                <c:pt idx="275">
                  <c:v>42736</c:v>
                </c:pt>
                <c:pt idx="276">
                  <c:v>42737</c:v>
                </c:pt>
                <c:pt idx="277">
                  <c:v>42738</c:v>
                </c:pt>
                <c:pt idx="278">
                  <c:v>42739</c:v>
                </c:pt>
                <c:pt idx="279">
                  <c:v>42740</c:v>
                </c:pt>
                <c:pt idx="280">
                  <c:v>42741</c:v>
                </c:pt>
                <c:pt idx="281">
                  <c:v>42742</c:v>
                </c:pt>
                <c:pt idx="282">
                  <c:v>42743</c:v>
                </c:pt>
                <c:pt idx="283">
                  <c:v>42744</c:v>
                </c:pt>
                <c:pt idx="284">
                  <c:v>42745</c:v>
                </c:pt>
                <c:pt idx="285">
                  <c:v>42746</c:v>
                </c:pt>
                <c:pt idx="286">
                  <c:v>42747</c:v>
                </c:pt>
                <c:pt idx="287">
                  <c:v>42748</c:v>
                </c:pt>
                <c:pt idx="288">
                  <c:v>42749</c:v>
                </c:pt>
                <c:pt idx="289">
                  <c:v>42750</c:v>
                </c:pt>
                <c:pt idx="290">
                  <c:v>42751</c:v>
                </c:pt>
                <c:pt idx="291">
                  <c:v>42752</c:v>
                </c:pt>
                <c:pt idx="292">
                  <c:v>42753</c:v>
                </c:pt>
                <c:pt idx="293">
                  <c:v>42754</c:v>
                </c:pt>
                <c:pt idx="294">
                  <c:v>42755</c:v>
                </c:pt>
                <c:pt idx="295">
                  <c:v>42756</c:v>
                </c:pt>
                <c:pt idx="296">
                  <c:v>42757</c:v>
                </c:pt>
                <c:pt idx="297">
                  <c:v>42758</c:v>
                </c:pt>
                <c:pt idx="298">
                  <c:v>42759</c:v>
                </c:pt>
                <c:pt idx="299">
                  <c:v>42760</c:v>
                </c:pt>
                <c:pt idx="300">
                  <c:v>42761</c:v>
                </c:pt>
                <c:pt idx="301">
                  <c:v>42762</c:v>
                </c:pt>
                <c:pt idx="302">
                  <c:v>42763</c:v>
                </c:pt>
                <c:pt idx="303">
                  <c:v>42764</c:v>
                </c:pt>
                <c:pt idx="304">
                  <c:v>42765</c:v>
                </c:pt>
                <c:pt idx="305">
                  <c:v>42766</c:v>
                </c:pt>
                <c:pt idx="306">
                  <c:v>42767</c:v>
                </c:pt>
                <c:pt idx="307">
                  <c:v>42768</c:v>
                </c:pt>
                <c:pt idx="308">
                  <c:v>42769</c:v>
                </c:pt>
                <c:pt idx="309">
                  <c:v>42770</c:v>
                </c:pt>
                <c:pt idx="310">
                  <c:v>42771</c:v>
                </c:pt>
                <c:pt idx="311">
                  <c:v>42772</c:v>
                </c:pt>
                <c:pt idx="312">
                  <c:v>42773</c:v>
                </c:pt>
                <c:pt idx="313">
                  <c:v>42774</c:v>
                </c:pt>
                <c:pt idx="314">
                  <c:v>42775</c:v>
                </c:pt>
                <c:pt idx="315">
                  <c:v>42776</c:v>
                </c:pt>
                <c:pt idx="316">
                  <c:v>42777</c:v>
                </c:pt>
                <c:pt idx="317">
                  <c:v>42778</c:v>
                </c:pt>
                <c:pt idx="318">
                  <c:v>42779</c:v>
                </c:pt>
                <c:pt idx="319">
                  <c:v>42780</c:v>
                </c:pt>
                <c:pt idx="320">
                  <c:v>42781</c:v>
                </c:pt>
                <c:pt idx="321">
                  <c:v>42782</c:v>
                </c:pt>
                <c:pt idx="322">
                  <c:v>42783</c:v>
                </c:pt>
                <c:pt idx="323">
                  <c:v>42784</c:v>
                </c:pt>
                <c:pt idx="324">
                  <c:v>42785</c:v>
                </c:pt>
                <c:pt idx="325">
                  <c:v>42786</c:v>
                </c:pt>
                <c:pt idx="326">
                  <c:v>42787</c:v>
                </c:pt>
                <c:pt idx="327">
                  <c:v>42788</c:v>
                </c:pt>
                <c:pt idx="328">
                  <c:v>42789</c:v>
                </c:pt>
                <c:pt idx="329">
                  <c:v>42790</c:v>
                </c:pt>
                <c:pt idx="330">
                  <c:v>42791</c:v>
                </c:pt>
                <c:pt idx="331">
                  <c:v>42792</c:v>
                </c:pt>
                <c:pt idx="332">
                  <c:v>42793</c:v>
                </c:pt>
                <c:pt idx="333">
                  <c:v>42794</c:v>
                </c:pt>
                <c:pt idx="334">
                  <c:v>42795</c:v>
                </c:pt>
                <c:pt idx="335">
                  <c:v>42796</c:v>
                </c:pt>
                <c:pt idx="336">
                  <c:v>42797</c:v>
                </c:pt>
                <c:pt idx="337">
                  <c:v>42798</c:v>
                </c:pt>
                <c:pt idx="338">
                  <c:v>42799</c:v>
                </c:pt>
                <c:pt idx="339">
                  <c:v>42800</c:v>
                </c:pt>
                <c:pt idx="340">
                  <c:v>42801</c:v>
                </c:pt>
                <c:pt idx="341">
                  <c:v>42802</c:v>
                </c:pt>
                <c:pt idx="342">
                  <c:v>42803</c:v>
                </c:pt>
                <c:pt idx="343">
                  <c:v>42804</c:v>
                </c:pt>
                <c:pt idx="344">
                  <c:v>42805</c:v>
                </c:pt>
                <c:pt idx="345">
                  <c:v>42806</c:v>
                </c:pt>
                <c:pt idx="346">
                  <c:v>42807</c:v>
                </c:pt>
                <c:pt idx="347">
                  <c:v>42808</c:v>
                </c:pt>
                <c:pt idx="348">
                  <c:v>42809</c:v>
                </c:pt>
                <c:pt idx="349">
                  <c:v>42810</c:v>
                </c:pt>
                <c:pt idx="350">
                  <c:v>42811</c:v>
                </c:pt>
                <c:pt idx="351">
                  <c:v>42812</c:v>
                </c:pt>
                <c:pt idx="352">
                  <c:v>42813</c:v>
                </c:pt>
                <c:pt idx="353">
                  <c:v>42814</c:v>
                </c:pt>
                <c:pt idx="354">
                  <c:v>42815</c:v>
                </c:pt>
                <c:pt idx="355">
                  <c:v>42816</c:v>
                </c:pt>
                <c:pt idx="356">
                  <c:v>42817</c:v>
                </c:pt>
                <c:pt idx="357">
                  <c:v>42818</c:v>
                </c:pt>
                <c:pt idx="358">
                  <c:v>42819</c:v>
                </c:pt>
                <c:pt idx="359">
                  <c:v>42820</c:v>
                </c:pt>
                <c:pt idx="360">
                  <c:v>42821</c:v>
                </c:pt>
                <c:pt idx="361">
                  <c:v>42822</c:v>
                </c:pt>
                <c:pt idx="362">
                  <c:v>42823</c:v>
                </c:pt>
                <c:pt idx="363">
                  <c:v>42824</c:v>
                </c:pt>
                <c:pt idx="364">
                  <c:v>42825</c:v>
                </c:pt>
                <c:pt idx="365">
                  <c:v>42826</c:v>
                </c:pt>
                <c:pt idx="366">
                  <c:v>42827</c:v>
                </c:pt>
                <c:pt idx="367">
                  <c:v>42828</c:v>
                </c:pt>
                <c:pt idx="368">
                  <c:v>42829</c:v>
                </c:pt>
                <c:pt idx="369">
                  <c:v>42830</c:v>
                </c:pt>
                <c:pt idx="370">
                  <c:v>42831</c:v>
                </c:pt>
                <c:pt idx="371">
                  <c:v>42832</c:v>
                </c:pt>
                <c:pt idx="372">
                  <c:v>42833</c:v>
                </c:pt>
                <c:pt idx="373">
                  <c:v>42834</c:v>
                </c:pt>
                <c:pt idx="374">
                  <c:v>42835</c:v>
                </c:pt>
                <c:pt idx="375">
                  <c:v>42836</c:v>
                </c:pt>
                <c:pt idx="376">
                  <c:v>42837</c:v>
                </c:pt>
                <c:pt idx="377">
                  <c:v>42838</c:v>
                </c:pt>
                <c:pt idx="378">
                  <c:v>42839</c:v>
                </c:pt>
                <c:pt idx="379">
                  <c:v>42840</c:v>
                </c:pt>
                <c:pt idx="380">
                  <c:v>42841</c:v>
                </c:pt>
                <c:pt idx="381">
                  <c:v>42842</c:v>
                </c:pt>
                <c:pt idx="382">
                  <c:v>42843</c:v>
                </c:pt>
                <c:pt idx="383">
                  <c:v>42844</c:v>
                </c:pt>
                <c:pt idx="384">
                  <c:v>42845</c:v>
                </c:pt>
                <c:pt idx="385">
                  <c:v>42846</c:v>
                </c:pt>
                <c:pt idx="386">
                  <c:v>42847</c:v>
                </c:pt>
                <c:pt idx="387">
                  <c:v>42848</c:v>
                </c:pt>
                <c:pt idx="388">
                  <c:v>42849</c:v>
                </c:pt>
                <c:pt idx="389">
                  <c:v>42850</c:v>
                </c:pt>
                <c:pt idx="390">
                  <c:v>42851</c:v>
                </c:pt>
                <c:pt idx="391">
                  <c:v>42852</c:v>
                </c:pt>
                <c:pt idx="392">
                  <c:v>42853</c:v>
                </c:pt>
                <c:pt idx="393">
                  <c:v>42854</c:v>
                </c:pt>
                <c:pt idx="394">
                  <c:v>42855</c:v>
                </c:pt>
                <c:pt idx="395">
                  <c:v>42856</c:v>
                </c:pt>
                <c:pt idx="396">
                  <c:v>42857</c:v>
                </c:pt>
                <c:pt idx="397">
                  <c:v>42858</c:v>
                </c:pt>
                <c:pt idx="398">
                  <c:v>42859</c:v>
                </c:pt>
                <c:pt idx="399">
                  <c:v>42860</c:v>
                </c:pt>
                <c:pt idx="400">
                  <c:v>42861</c:v>
                </c:pt>
                <c:pt idx="401">
                  <c:v>42862</c:v>
                </c:pt>
                <c:pt idx="402">
                  <c:v>42863</c:v>
                </c:pt>
                <c:pt idx="403">
                  <c:v>42864</c:v>
                </c:pt>
                <c:pt idx="404">
                  <c:v>42865</c:v>
                </c:pt>
                <c:pt idx="405">
                  <c:v>42866</c:v>
                </c:pt>
                <c:pt idx="406">
                  <c:v>42867</c:v>
                </c:pt>
                <c:pt idx="407">
                  <c:v>42868</c:v>
                </c:pt>
                <c:pt idx="408">
                  <c:v>42869</c:v>
                </c:pt>
                <c:pt idx="409">
                  <c:v>42870</c:v>
                </c:pt>
                <c:pt idx="410">
                  <c:v>42871</c:v>
                </c:pt>
                <c:pt idx="411">
                  <c:v>42872</c:v>
                </c:pt>
                <c:pt idx="412">
                  <c:v>42873</c:v>
                </c:pt>
                <c:pt idx="413">
                  <c:v>42874</c:v>
                </c:pt>
                <c:pt idx="414">
                  <c:v>42875</c:v>
                </c:pt>
                <c:pt idx="415">
                  <c:v>42876</c:v>
                </c:pt>
                <c:pt idx="416">
                  <c:v>42877</c:v>
                </c:pt>
                <c:pt idx="417">
                  <c:v>42878</c:v>
                </c:pt>
                <c:pt idx="418">
                  <c:v>42879</c:v>
                </c:pt>
                <c:pt idx="419">
                  <c:v>42880</c:v>
                </c:pt>
                <c:pt idx="420">
                  <c:v>42881</c:v>
                </c:pt>
                <c:pt idx="421">
                  <c:v>42882</c:v>
                </c:pt>
                <c:pt idx="422">
                  <c:v>42883</c:v>
                </c:pt>
              </c:numCache>
            </c:numRef>
          </c:cat>
          <c:val>
            <c:numRef>
              <c:f>Sheet1!$F$2:$F$424</c:f>
              <c:numCache>
                <c:formatCode>General</c:formatCode>
                <c:ptCount val="423"/>
                <c:pt idx="0">
                  <c:v>48443</c:v>
                </c:pt>
                <c:pt idx="1">
                  <c:v>48418</c:v>
                </c:pt>
                <c:pt idx="2">
                  <c:v>48403</c:v>
                </c:pt>
                <c:pt idx="3">
                  <c:v>48402</c:v>
                </c:pt>
                <c:pt idx="4">
                  <c:v>48393</c:v>
                </c:pt>
                <c:pt idx="5">
                  <c:v>48381</c:v>
                </c:pt>
                <c:pt idx="6">
                  <c:v>48371</c:v>
                </c:pt>
                <c:pt idx="7">
                  <c:v>48359</c:v>
                </c:pt>
                <c:pt idx="8">
                  <c:v>48350</c:v>
                </c:pt>
                <c:pt idx="9">
                  <c:v>48340</c:v>
                </c:pt>
                <c:pt idx="10">
                  <c:v>48333</c:v>
                </c:pt>
                <c:pt idx="11">
                  <c:v>48324</c:v>
                </c:pt>
                <c:pt idx="12">
                  <c:v>48308</c:v>
                </c:pt>
                <c:pt idx="13">
                  <c:v>48306</c:v>
                </c:pt>
                <c:pt idx="14">
                  <c:v>48294</c:v>
                </c:pt>
                <c:pt idx="15">
                  <c:v>48282</c:v>
                </c:pt>
                <c:pt idx="16">
                  <c:v>48274</c:v>
                </c:pt>
                <c:pt idx="17">
                  <c:v>48263</c:v>
                </c:pt>
                <c:pt idx="18">
                  <c:v>48258</c:v>
                </c:pt>
                <c:pt idx="19">
                  <c:v>48254</c:v>
                </c:pt>
                <c:pt idx="20">
                  <c:v>48255</c:v>
                </c:pt>
                <c:pt idx="21">
                  <c:v>48228</c:v>
                </c:pt>
                <c:pt idx="22">
                  <c:v>48206</c:v>
                </c:pt>
                <c:pt idx="23">
                  <c:v>48194</c:v>
                </c:pt>
                <c:pt idx="24">
                  <c:v>48181</c:v>
                </c:pt>
                <c:pt idx="25">
                  <c:v>48179</c:v>
                </c:pt>
                <c:pt idx="26">
                  <c:v>48180</c:v>
                </c:pt>
                <c:pt idx="27">
                  <c:v>48141</c:v>
                </c:pt>
                <c:pt idx="28">
                  <c:v>48126</c:v>
                </c:pt>
                <c:pt idx="29">
                  <c:v>48125</c:v>
                </c:pt>
                <c:pt idx="30">
                  <c:v>48128</c:v>
                </c:pt>
                <c:pt idx="31">
                  <c:v>48116</c:v>
                </c:pt>
                <c:pt idx="32">
                  <c:v>48099</c:v>
                </c:pt>
                <c:pt idx="33">
                  <c:v>48099</c:v>
                </c:pt>
                <c:pt idx="34">
                  <c:v>48085</c:v>
                </c:pt>
                <c:pt idx="35">
                  <c:v>48080</c:v>
                </c:pt>
                <c:pt idx="36">
                  <c:v>48074</c:v>
                </c:pt>
                <c:pt idx="37">
                  <c:v>48073</c:v>
                </c:pt>
                <c:pt idx="38">
                  <c:v>48091</c:v>
                </c:pt>
                <c:pt idx="39">
                  <c:v>48078</c:v>
                </c:pt>
                <c:pt idx="40">
                  <c:v>48052</c:v>
                </c:pt>
                <c:pt idx="41">
                  <c:v>48045</c:v>
                </c:pt>
                <c:pt idx="42">
                  <c:v>48034</c:v>
                </c:pt>
                <c:pt idx="43">
                  <c:v>48034</c:v>
                </c:pt>
                <c:pt idx="44">
                  <c:v>48025</c:v>
                </c:pt>
                <c:pt idx="45">
                  <c:v>48015</c:v>
                </c:pt>
                <c:pt idx="46">
                  <c:v>48004</c:v>
                </c:pt>
                <c:pt idx="47">
                  <c:v>47986</c:v>
                </c:pt>
                <c:pt idx="48">
                  <c:v>47969</c:v>
                </c:pt>
                <c:pt idx="49">
                  <c:v>47956</c:v>
                </c:pt>
                <c:pt idx="50">
                  <c:v>47947</c:v>
                </c:pt>
                <c:pt idx="51">
                  <c:v>47946</c:v>
                </c:pt>
                <c:pt idx="52">
                  <c:v>47947</c:v>
                </c:pt>
                <c:pt idx="53">
                  <c:v>47935</c:v>
                </c:pt>
                <c:pt idx="54">
                  <c:v>47930</c:v>
                </c:pt>
                <c:pt idx="55">
                  <c:v>47926</c:v>
                </c:pt>
                <c:pt idx="56">
                  <c:v>47921</c:v>
                </c:pt>
                <c:pt idx="57">
                  <c:v>47898</c:v>
                </c:pt>
                <c:pt idx="58">
                  <c:v>47890</c:v>
                </c:pt>
                <c:pt idx="59">
                  <c:v>47881</c:v>
                </c:pt>
                <c:pt idx="60">
                  <c:v>47878</c:v>
                </c:pt>
                <c:pt idx="61">
                  <c:v>47872</c:v>
                </c:pt>
                <c:pt idx="62">
                  <c:v>47864</c:v>
                </c:pt>
                <c:pt idx="63">
                  <c:v>47847</c:v>
                </c:pt>
                <c:pt idx="64">
                  <c:v>47842</c:v>
                </c:pt>
                <c:pt idx="65">
                  <c:v>47837</c:v>
                </c:pt>
                <c:pt idx="66">
                  <c:v>47832</c:v>
                </c:pt>
                <c:pt idx="67">
                  <c:v>47825</c:v>
                </c:pt>
                <c:pt idx="68">
                  <c:v>47827</c:v>
                </c:pt>
                <c:pt idx="69">
                  <c:v>47812</c:v>
                </c:pt>
                <c:pt idx="70">
                  <c:v>47797</c:v>
                </c:pt>
                <c:pt idx="71">
                  <c:v>47794</c:v>
                </c:pt>
                <c:pt idx="72">
                  <c:v>47790</c:v>
                </c:pt>
                <c:pt idx="73">
                  <c:v>47783</c:v>
                </c:pt>
                <c:pt idx="74">
                  <c:v>47756</c:v>
                </c:pt>
                <c:pt idx="75">
                  <c:v>47729</c:v>
                </c:pt>
                <c:pt idx="76">
                  <c:v>47743</c:v>
                </c:pt>
                <c:pt idx="77">
                  <c:v>47732</c:v>
                </c:pt>
                <c:pt idx="78">
                  <c:v>47727</c:v>
                </c:pt>
                <c:pt idx="79">
                  <c:v>47726</c:v>
                </c:pt>
                <c:pt idx="80">
                  <c:v>47715</c:v>
                </c:pt>
                <c:pt idx="81">
                  <c:v>47711</c:v>
                </c:pt>
                <c:pt idx="82">
                  <c:v>47706</c:v>
                </c:pt>
                <c:pt idx="83">
                  <c:v>47699</c:v>
                </c:pt>
                <c:pt idx="84">
                  <c:v>47690</c:v>
                </c:pt>
                <c:pt idx="85">
                  <c:v>47669</c:v>
                </c:pt>
                <c:pt idx="86">
                  <c:v>47664</c:v>
                </c:pt>
                <c:pt idx="87">
                  <c:v>47658</c:v>
                </c:pt>
                <c:pt idx="88">
                  <c:v>47652</c:v>
                </c:pt>
                <c:pt idx="89">
                  <c:v>47642</c:v>
                </c:pt>
                <c:pt idx="90">
                  <c:v>47638</c:v>
                </c:pt>
                <c:pt idx="91">
                  <c:v>47619</c:v>
                </c:pt>
                <c:pt idx="92">
                  <c:v>47617</c:v>
                </c:pt>
                <c:pt idx="93">
                  <c:v>47616</c:v>
                </c:pt>
                <c:pt idx="94">
                  <c:v>47616</c:v>
                </c:pt>
                <c:pt idx="95">
                  <c:v>47615</c:v>
                </c:pt>
                <c:pt idx="96">
                  <c:v>47608</c:v>
                </c:pt>
                <c:pt idx="97">
                  <c:v>47599</c:v>
                </c:pt>
                <c:pt idx="98">
                  <c:v>47597</c:v>
                </c:pt>
                <c:pt idx="99">
                  <c:v>47589</c:v>
                </c:pt>
                <c:pt idx="100">
                  <c:v>47589</c:v>
                </c:pt>
                <c:pt idx="101">
                  <c:v>47580</c:v>
                </c:pt>
                <c:pt idx="102">
                  <c:v>47568</c:v>
                </c:pt>
                <c:pt idx="103">
                  <c:v>47562</c:v>
                </c:pt>
                <c:pt idx="104">
                  <c:v>47556</c:v>
                </c:pt>
                <c:pt idx="105">
                  <c:v>47545</c:v>
                </c:pt>
                <c:pt idx="106">
                  <c:v>47546</c:v>
                </c:pt>
                <c:pt idx="107">
                  <c:v>47542</c:v>
                </c:pt>
                <c:pt idx="108">
                  <c:v>47537</c:v>
                </c:pt>
                <c:pt idx="109">
                  <c:v>47536</c:v>
                </c:pt>
                <c:pt idx="110">
                  <c:v>47532</c:v>
                </c:pt>
                <c:pt idx="111">
                  <c:v>47528</c:v>
                </c:pt>
                <c:pt idx="112">
                  <c:v>47518</c:v>
                </c:pt>
                <c:pt idx="113">
                  <c:v>47512</c:v>
                </c:pt>
                <c:pt idx="114">
                  <c:v>47507</c:v>
                </c:pt>
                <c:pt idx="115">
                  <c:v>47504</c:v>
                </c:pt>
                <c:pt idx="116">
                  <c:v>47488</c:v>
                </c:pt>
                <c:pt idx="117">
                  <c:v>47475</c:v>
                </c:pt>
                <c:pt idx="118">
                  <c:v>47472</c:v>
                </c:pt>
                <c:pt idx="119">
                  <c:v>47465</c:v>
                </c:pt>
                <c:pt idx="120">
                  <c:v>47464</c:v>
                </c:pt>
                <c:pt idx="121">
                  <c:v>47460</c:v>
                </c:pt>
                <c:pt idx="122">
                  <c:v>47457</c:v>
                </c:pt>
                <c:pt idx="123">
                  <c:v>47446</c:v>
                </c:pt>
                <c:pt idx="124">
                  <c:v>47439</c:v>
                </c:pt>
                <c:pt idx="125">
                  <c:v>47437</c:v>
                </c:pt>
                <c:pt idx="126">
                  <c:v>47434</c:v>
                </c:pt>
                <c:pt idx="127">
                  <c:v>47422</c:v>
                </c:pt>
                <c:pt idx="128">
                  <c:v>47419</c:v>
                </c:pt>
                <c:pt idx="129">
                  <c:v>47417</c:v>
                </c:pt>
                <c:pt idx="130">
                  <c:v>47410</c:v>
                </c:pt>
                <c:pt idx="131">
                  <c:v>47400</c:v>
                </c:pt>
                <c:pt idx="132">
                  <c:v>47397</c:v>
                </c:pt>
                <c:pt idx="133">
                  <c:v>47390</c:v>
                </c:pt>
                <c:pt idx="134">
                  <c:v>47394</c:v>
                </c:pt>
                <c:pt idx="135">
                  <c:v>47398</c:v>
                </c:pt>
                <c:pt idx="136">
                  <c:v>47392</c:v>
                </c:pt>
                <c:pt idx="137">
                  <c:v>47387</c:v>
                </c:pt>
                <c:pt idx="138">
                  <c:v>47378</c:v>
                </c:pt>
                <c:pt idx="139">
                  <c:v>47368</c:v>
                </c:pt>
                <c:pt idx="140">
                  <c:v>47350</c:v>
                </c:pt>
                <c:pt idx="141">
                  <c:v>47346</c:v>
                </c:pt>
                <c:pt idx="142">
                  <c:v>47343</c:v>
                </c:pt>
                <c:pt idx="143">
                  <c:v>47351</c:v>
                </c:pt>
                <c:pt idx="144">
                  <c:v>47349</c:v>
                </c:pt>
                <c:pt idx="145">
                  <c:v>47342</c:v>
                </c:pt>
                <c:pt idx="146">
                  <c:v>47339</c:v>
                </c:pt>
                <c:pt idx="147">
                  <c:v>47339</c:v>
                </c:pt>
                <c:pt idx="148">
                  <c:v>47332</c:v>
                </c:pt>
                <c:pt idx="149">
                  <c:v>47327</c:v>
                </c:pt>
                <c:pt idx="150">
                  <c:v>47325</c:v>
                </c:pt>
                <c:pt idx="151">
                  <c:v>47316</c:v>
                </c:pt>
                <c:pt idx="152">
                  <c:v>47311</c:v>
                </c:pt>
                <c:pt idx="153">
                  <c:v>47300</c:v>
                </c:pt>
                <c:pt idx="154">
                  <c:v>47299</c:v>
                </c:pt>
                <c:pt idx="155">
                  <c:v>47298</c:v>
                </c:pt>
                <c:pt idx="156">
                  <c:v>47289</c:v>
                </c:pt>
                <c:pt idx="157">
                  <c:v>47274</c:v>
                </c:pt>
                <c:pt idx="158">
                  <c:v>47271</c:v>
                </c:pt>
                <c:pt idx="159">
                  <c:v>47263</c:v>
                </c:pt>
                <c:pt idx="160">
                  <c:v>47259</c:v>
                </c:pt>
                <c:pt idx="161">
                  <c:v>47251</c:v>
                </c:pt>
                <c:pt idx="162">
                  <c:v>47248</c:v>
                </c:pt>
                <c:pt idx="163">
                  <c:v>47241</c:v>
                </c:pt>
                <c:pt idx="164">
                  <c:v>47238</c:v>
                </c:pt>
                <c:pt idx="165">
                  <c:v>47229</c:v>
                </c:pt>
                <c:pt idx="166">
                  <c:v>47226</c:v>
                </c:pt>
                <c:pt idx="167">
                  <c:v>47225</c:v>
                </c:pt>
                <c:pt idx="168">
                  <c:v>47223</c:v>
                </c:pt>
                <c:pt idx="169">
                  <c:v>47218</c:v>
                </c:pt>
                <c:pt idx="170">
                  <c:v>47216</c:v>
                </c:pt>
                <c:pt idx="171">
                  <c:v>47208</c:v>
                </c:pt>
                <c:pt idx="172">
                  <c:v>47202</c:v>
                </c:pt>
                <c:pt idx="173">
                  <c:v>47185</c:v>
                </c:pt>
                <c:pt idx="174">
                  <c:v>47174</c:v>
                </c:pt>
                <c:pt idx="175">
                  <c:v>47167</c:v>
                </c:pt>
                <c:pt idx="176">
                  <c:v>47166</c:v>
                </c:pt>
                <c:pt idx="177">
                  <c:v>47168</c:v>
                </c:pt>
                <c:pt idx="178">
                  <c:v>47159</c:v>
                </c:pt>
                <c:pt idx="179">
                  <c:v>47150</c:v>
                </c:pt>
                <c:pt idx="180">
                  <c:v>47143</c:v>
                </c:pt>
                <c:pt idx="181">
                  <c:v>47139</c:v>
                </c:pt>
                <c:pt idx="182">
                  <c:v>47135</c:v>
                </c:pt>
                <c:pt idx="183">
                  <c:v>47126</c:v>
                </c:pt>
                <c:pt idx="184">
                  <c:v>47124</c:v>
                </c:pt>
                <c:pt idx="185">
                  <c:v>47121</c:v>
                </c:pt>
                <c:pt idx="186">
                  <c:v>47108</c:v>
                </c:pt>
                <c:pt idx="187">
                  <c:v>47106</c:v>
                </c:pt>
                <c:pt idx="188">
                  <c:v>47091</c:v>
                </c:pt>
                <c:pt idx="189">
                  <c:v>47085</c:v>
                </c:pt>
                <c:pt idx="190">
                  <c:v>47077</c:v>
                </c:pt>
                <c:pt idx="191">
                  <c:v>47073</c:v>
                </c:pt>
                <c:pt idx="192">
                  <c:v>47065</c:v>
                </c:pt>
                <c:pt idx="193">
                  <c:v>47058</c:v>
                </c:pt>
                <c:pt idx="194">
                  <c:v>47054</c:v>
                </c:pt>
                <c:pt idx="195">
                  <c:v>47051</c:v>
                </c:pt>
                <c:pt idx="196">
                  <c:v>47044</c:v>
                </c:pt>
                <c:pt idx="197">
                  <c:v>47039</c:v>
                </c:pt>
                <c:pt idx="198">
                  <c:v>47035</c:v>
                </c:pt>
                <c:pt idx="199">
                  <c:v>47019</c:v>
                </c:pt>
                <c:pt idx="200">
                  <c:v>47008</c:v>
                </c:pt>
                <c:pt idx="201">
                  <c:v>47004</c:v>
                </c:pt>
                <c:pt idx="202">
                  <c:v>47002</c:v>
                </c:pt>
                <c:pt idx="203">
                  <c:v>46994</c:v>
                </c:pt>
                <c:pt idx="204">
                  <c:v>46994</c:v>
                </c:pt>
                <c:pt idx="205">
                  <c:v>46987</c:v>
                </c:pt>
                <c:pt idx="206">
                  <c:v>46976</c:v>
                </c:pt>
                <c:pt idx="207">
                  <c:v>46970</c:v>
                </c:pt>
                <c:pt idx="208">
                  <c:v>46966</c:v>
                </c:pt>
                <c:pt idx="209">
                  <c:v>46963</c:v>
                </c:pt>
                <c:pt idx="210">
                  <c:v>46958</c:v>
                </c:pt>
                <c:pt idx="211">
                  <c:v>46954</c:v>
                </c:pt>
                <c:pt idx="212">
                  <c:v>46955</c:v>
                </c:pt>
                <c:pt idx="213">
                  <c:v>46954</c:v>
                </c:pt>
                <c:pt idx="214">
                  <c:v>46943</c:v>
                </c:pt>
                <c:pt idx="215">
                  <c:v>46934</c:v>
                </c:pt>
                <c:pt idx="216">
                  <c:v>46929</c:v>
                </c:pt>
                <c:pt idx="217">
                  <c:v>46915</c:v>
                </c:pt>
                <c:pt idx="218">
                  <c:v>46907</c:v>
                </c:pt>
                <c:pt idx="219">
                  <c:v>46905</c:v>
                </c:pt>
                <c:pt idx="220">
                  <c:v>46894</c:v>
                </c:pt>
                <c:pt idx="221">
                  <c:v>46885</c:v>
                </c:pt>
                <c:pt idx="222">
                  <c:v>46877</c:v>
                </c:pt>
                <c:pt idx="223">
                  <c:v>46872</c:v>
                </c:pt>
                <c:pt idx="224">
                  <c:v>46863</c:v>
                </c:pt>
                <c:pt idx="225">
                  <c:v>46859</c:v>
                </c:pt>
                <c:pt idx="226">
                  <c:v>46848</c:v>
                </c:pt>
                <c:pt idx="227">
                  <c:v>46837</c:v>
                </c:pt>
                <c:pt idx="228">
                  <c:v>46827</c:v>
                </c:pt>
                <c:pt idx="229">
                  <c:v>46812</c:v>
                </c:pt>
                <c:pt idx="230">
                  <c:v>46805</c:v>
                </c:pt>
                <c:pt idx="231">
                  <c:v>46801</c:v>
                </c:pt>
                <c:pt idx="232">
                  <c:v>46800</c:v>
                </c:pt>
                <c:pt idx="233">
                  <c:v>46787</c:v>
                </c:pt>
                <c:pt idx="234">
                  <c:v>46776</c:v>
                </c:pt>
                <c:pt idx="235">
                  <c:v>46772</c:v>
                </c:pt>
                <c:pt idx="236">
                  <c:v>46763</c:v>
                </c:pt>
                <c:pt idx="237">
                  <c:v>46755</c:v>
                </c:pt>
                <c:pt idx="238">
                  <c:v>46754</c:v>
                </c:pt>
                <c:pt idx="239">
                  <c:v>46748</c:v>
                </c:pt>
                <c:pt idx="240">
                  <c:v>46739</c:v>
                </c:pt>
                <c:pt idx="241">
                  <c:v>46733</c:v>
                </c:pt>
                <c:pt idx="242">
                  <c:v>46733</c:v>
                </c:pt>
                <c:pt idx="243">
                  <c:v>46733</c:v>
                </c:pt>
                <c:pt idx="244">
                  <c:v>46727</c:v>
                </c:pt>
                <c:pt idx="245">
                  <c:v>46721</c:v>
                </c:pt>
                <c:pt idx="246">
                  <c:v>46716</c:v>
                </c:pt>
                <c:pt idx="247">
                  <c:v>46710</c:v>
                </c:pt>
                <c:pt idx="248">
                  <c:v>46707</c:v>
                </c:pt>
                <c:pt idx="249">
                  <c:v>46706</c:v>
                </c:pt>
                <c:pt idx="250">
                  <c:v>46695</c:v>
                </c:pt>
                <c:pt idx="251">
                  <c:v>46691</c:v>
                </c:pt>
                <c:pt idx="252">
                  <c:v>46686</c:v>
                </c:pt>
                <c:pt idx="253">
                  <c:v>46683</c:v>
                </c:pt>
                <c:pt idx="254">
                  <c:v>46671</c:v>
                </c:pt>
                <c:pt idx="255">
                  <c:v>46664</c:v>
                </c:pt>
                <c:pt idx="256">
                  <c:v>46657</c:v>
                </c:pt>
                <c:pt idx="257">
                  <c:v>46648</c:v>
                </c:pt>
                <c:pt idx="258">
                  <c:v>46642</c:v>
                </c:pt>
                <c:pt idx="259">
                  <c:v>46632</c:v>
                </c:pt>
                <c:pt idx="260">
                  <c:v>46626</c:v>
                </c:pt>
                <c:pt idx="261">
                  <c:v>46622</c:v>
                </c:pt>
                <c:pt idx="262">
                  <c:v>46614</c:v>
                </c:pt>
                <c:pt idx="263">
                  <c:v>46609</c:v>
                </c:pt>
                <c:pt idx="264">
                  <c:v>46608</c:v>
                </c:pt>
                <c:pt idx="265">
                  <c:v>46600</c:v>
                </c:pt>
                <c:pt idx="266">
                  <c:v>46587</c:v>
                </c:pt>
                <c:pt idx="267">
                  <c:v>46568</c:v>
                </c:pt>
                <c:pt idx="268">
                  <c:v>46557</c:v>
                </c:pt>
                <c:pt idx="269">
                  <c:v>46544</c:v>
                </c:pt>
                <c:pt idx="270">
                  <c:v>46528</c:v>
                </c:pt>
                <c:pt idx="271">
                  <c:v>46522</c:v>
                </c:pt>
                <c:pt idx="272">
                  <c:v>46521</c:v>
                </c:pt>
                <c:pt idx="273">
                  <c:v>46524</c:v>
                </c:pt>
                <c:pt idx="274">
                  <c:v>46524</c:v>
                </c:pt>
                <c:pt idx="275">
                  <c:v>46521</c:v>
                </c:pt>
                <c:pt idx="276">
                  <c:v>46516</c:v>
                </c:pt>
                <c:pt idx="277">
                  <c:v>46510</c:v>
                </c:pt>
                <c:pt idx="278">
                  <c:v>46504</c:v>
                </c:pt>
                <c:pt idx="279">
                  <c:v>46491</c:v>
                </c:pt>
                <c:pt idx="280">
                  <c:v>46474</c:v>
                </c:pt>
                <c:pt idx="281">
                  <c:v>46468</c:v>
                </c:pt>
                <c:pt idx="282">
                  <c:v>46463</c:v>
                </c:pt>
                <c:pt idx="283">
                  <c:v>46459</c:v>
                </c:pt>
                <c:pt idx="284">
                  <c:v>46454</c:v>
                </c:pt>
                <c:pt idx="285">
                  <c:v>46446</c:v>
                </c:pt>
                <c:pt idx="286">
                  <c:v>46441</c:v>
                </c:pt>
                <c:pt idx="287">
                  <c:v>46434</c:v>
                </c:pt>
                <c:pt idx="288">
                  <c:v>46430</c:v>
                </c:pt>
                <c:pt idx="289">
                  <c:v>46420</c:v>
                </c:pt>
                <c:pt idx="290">
                  <c:v>46413</c:v>
                </c:pt>
                <c:pt idx="291">
                  <c:v>46408</c:v>
                </c:pt>
                <c:pt idx="292">
                  <c:v>46405</c:v>
                </c:pt>
                <c:pt idx="293">
                  <c:v>46402</c:v>
                </c:pt>
                <c:pt idx="294">
                  <c:v>46402</c:v>
                </c:pt>
                <c:pt idx="295">
                  <c:v>46391</c:v>
                </c:pt>
                <c:pt idx="296">
                  <c:v>46378</c:v>
                </c:pt>
                <c:pt idx="297">
                  <c:v>46373</c:v>
                </c:pt>
                <c:pt idx="298">
                  <c:v>46361</c:v>
                </c:pt>
                <c:pt idx="299">
                  <c:v>46355</c:v>
                </c:pt>
                <c:pt idx="300">
                  <c:v>46348</c:v>
                </c:pt>
                <c:pt idx="301">
                  <c:v>46343</c:v>
                </c:pt>
                <c:pt idx="302">
                  <c:v>46339</c:v>
                </c:pt>
                <c:pt idx="303">
                  <c:v>46322</c:v>
                </c:pt>
                <c:pt idx="304">
                  <c:v>46312</c:v>
                </c:pt>
                <c:pt idx="305">
                  <c:v>46302</c:v>
                </c:pt>
                <c:pt idx="306">
                  <c:v>46294</c:v>
                </c:pt>
                <c:pt idx="307">
                  <c:v>46295</c:v>
                </c:pt>
                <c:pt idx="308">
                  <c:v>46300</c:v>
                </c:pt>
                <c:pt idx="309">
                  <c:v>46300</c:v>
                </c:pt>
                <c:pt idx="310">
                  <c:v>46297</c:v>
                </c:pt>
                <c:pt idx="311">
                  <c:v>46300</c:v>
                </c:pt>
                <c:pt idx="312">
                  <c:v>46299</c:v>
                </c:pt>
                <c:pt idx="313">
                  <c:v>46297</c:v>
                </c:pt>
                <c:pt idx="314">
                  <c:v>46289</c:v>
                </c:pt>
                <c:pt idx="315">
                  <c:v>46286</c:v>
                </c:pt>
                <c:pt idx="316">
                  <c:v>46286</c:v>
                </c:pt>
                <c:pt idx="317">
                  <c:v>46281</c:v>
                </c:pt>
                <c:pt idx="318">
                  <c:v>46280</c:v>
                </c:pt>
                <c:pt idx="319">
                  <c:v>46278</c:v>
                </c:pt>
                <c:pt idx="320">
                  <c:v>46272</c:v>
                </c:pt>
                <c:pt idx="321">
                  <c:v>46260</c:v>
                </c:pt>
                <c:pt idx="322">
                  <c:v>46256</c:v>
                </c:pt>
                <c:pt idx="323">
                  <c:v>46245</c:v>
                </c:pt>
                <c:pt idx="324">
                  <c:v>46237</c:v>
                </c:pt>
                <c:pt idx="325">
                  <c:v>46233</c:v>
                </c:pt>
                <c:pt idx="326">
                  <c:v>46229</c:v>
                </c:pt>
                <c:pt idx="327">
                  <c:v>46222</c:v>
                </c:pt>
                <c:pt idx="328">
                  <c:v>46215</c:v>
                </c:pt>
                <c:pt idx="329">
                  <c:v>46208</c:v>
                </c:pt>
                <c:pt idx="330">
                  <c:v>46203</c:v>
                </c:pt>
                <c:pt idx="331">
                  <c:v>46202</c:v>
                </c:pt>
                <c:pt idx="332">
                  <c:v>46199</c:v>
                </c:pt>
                <c:pt idx="333">
                  <c:v>46190</c:v>
                </c:pt>
                <c:pt idx="334">
                  <c:v>46186</c:v>
                </c:pt>
                <c:pt idx="335">
                  <c:v>46179</c:v>
                </c:pt>
                <c:pt idx="336">
                  <c:v>46249</c:v>
                </c:pt>
                <c:pt idx="337">
                  <c:v>46983</c:v>
                </c:pt>
                <c:pt idx="338">
                  <c:v>49993</c:v>
                </c:pt>
                <c:pt idx="339">
                  <c:v>51609</c:v>
                </c:pt>
                <c:pt idx="340">
                  <c:v>52145</c:v>
                </c:pt>
                <c:pt idx="341">
                  <c:v>52300</c:v>
                </c:pt>
                <c:pt idx="342">
                  <c:v>52331</c:v>
                </c:pt>
                <c:pt idx="343">
                  <c:v>52344</c:v>
                </c:pt>
                <c:pt idx="344">
                  <c:v>52376</c:v>
                </c:pt>
                <c:pt idx="345">
                  <c:v>52406</c:v>
                </c:pt>
                <c:pt idx="346">
                  <c:v>52406</c:v>
                </c:pt>
                <c:pt idx="347">
                  <c:v>52405</c:v>
                </c:pt>
                <c:pt idx="348">
                  <c:v>52411</c:v>
                </c:pt>
                <c:pt idx="349">
                  <c:v>52407</c:v>
                </c:pt>
                <c:pt idx="350">
                  <c:v>52400</c:v>
                </c:pt>
                <c:pt idx="351">
                  <c:v>52403</c:v>
                </c:pt>
                <c:pt idx="352">
                  <c:v>52407</c:v>
                </c:pt>
                <c:pt idx="353">
                  <c:v>52402</c:v>
                </c:pt>
                <c:pt idx="354">
                  <c:v>52395</c:v>
                </c:pt>
                <c:pt idx="355">
                  <c:v>52389</c:v>
                </c:pt>
                <c:pt idx="356">
                  <c:v>52391</c:v>
                </c:pt>
                <c:pt idx="357">
                  <c:v>52387</c:v>
                </c:pt>
                <c:pt idx="358">
                  <c:v>52382</c:v>
                </c:pt>
                <c:pt idx="359">
                  <c:v>52371</c:v>
                </c:pt>
                <c:pt idx="360">
                  <c:v>52368</c:v>
                </c:pt>
                <c:pt idx="361">
                  <c:v>52360</c:v>
                </c:pt>
                <c:pt idx="362">
                  <c:v>52358</c:v>
                </c:pt>
                <c:pt idx="363">
                  <c:v>52359</c:v>
                </c:pt>
                <c:pt idx="364">
                  <c:v>52400</c:v>
                </c:pt>
                <c:pt idx="365">
                  <c:v>52405</c:v>
                </c:pt>
                <c:pt idx="366">
                  <c:v>52417</c:v>
                </c:pt>
                <c:pt idx="367">
                  <c:v>52429</c:v>
                </c:pt>
                <c:pt idx="368">
                  <c:v>52431</c:v>
                </c:pt>
                <c:pt idx="369">
                  <c:v>52428</c:v>
                </c:pt>
                <c:pt idx="370">
                  <c:v>52425</c:v>
                </c:pt>
                <c:pt idx="371">
                  <c:v>52423</c:v>
                </c:pt>
                <c:pt idx="372">
                  <c:v>52420</c:v>
                </c:pt>
                <c:pt idx="373">
                  <c:v>52420</c:v>
                </c:pt>
                <c:pt idx="374">
                  <c:v>52422</c:v>
                </c:pt>
                <c:pt idx="375">
                  <c:v>52417</c:v>
                </c:pt>
                <c:pt idx="376">
                  <c:v>52417</c:v>
                </c:pt>
                <c:pt idx="377">
                  <c:v>52418</c:v>
                </c:pt>
                <c:pt idx="378">
                  <c:v>52417</c:v>
                </c:pt>
                <c:pt idx="379">
                  <c:v>52410</c:v>
                </c:pt>
                <c:pt idx="380">
                  <c:v>52405</c:v>
                </c:pt>
                <c:pt idx="381">
                  <c:v>52400</c:v>
                </c:pt>
                <c:pt idx="382">
                  <c:v>52399</c:v>
                </c:pt>
                <c:pt idx="383">
                  <c:v>52395</c:v>
                </c:pt>
                <c:pt idx="384">
                  <c:v>52385</c:v>
                </c:pt>
                <c:pt idx="385">
                  <c:v>52383</c:v>
                </c:pt>
                <c:pt idx="386">
                  <c:v>52388</c:v>
                </c:pt>
                <c:pt idx="387">
                  <c:v>52389</c:v>
                </c:pt>
                <c:pt idx="388">
                  <c:v>52400</c:v>
                </c:pt>
                <c:pt idx="389">
                  <c:v>52400</c:v>
                </c:pt>
                <c:pt idx="390">
                  <c:v>52400</c:v>
                </c:pt>
                <c:pt idx="391">
                  <c:v>52393</c:v>
                </c:pt>
                <c:pt idx="392">
                  <c:v>52390</c:v>
                </c:pt>
                <c:pt idx="393">
                  <c:v>52389</c:v>
                </c:pt>
                <c:pt idx="394">
                  <c:v>52388</c:v>
                </c:pt>
                <c:pt idx="395">
                  <c:v>52385</c:v>
                </c:pt>
                <c:pt idx="396">
                  <c:v>52380</c:v>
                </c:pt>
                <c:pt idx="397">
                  <c:v>52379</c:v>
                </c:pt>
                <c:pt idx="398">
                  <c:v>52370</c:v>
                </c:pt>
                <c:pt idx="399">
                  <c:v>52370</c:v>
                </c:pt>
                <c:pt idx="400">
                  <c:v>52371</c:v>
                </c:pt>
                <c:pt idx="401">
                  <c:v>52373</c:v>
                </c:pt>
                <c:pt idx="402">
                  <c:v>52371</c:v>
                </c:pt>
                <c:pt idx="403">
                  <c:v>52369</c:v>
                </c:pt>
                <c:pt idx="404">
                  <c:v>52378</c:v>
                </c:pt>
                <c:pt idx="405">
                  <c:v>52385</c:v>
                </c:pt>
                <c:pt idx="406">
                  <c:v>52380</c:v>
                </c:pt>
                <c:pt idx="407">
                  <c:v>52373</c:v>
                </c:pt>
                <c:pt idx="408">
                  <c:v>52362</c:v>
                </c:pt>
                <c:pt idx="409">
                  <c:v>52362</c:v>
                </c:pt>
                <c:pt idx="410">
                  <c:v>52367</c:v>
                </c:pt>
                <c:pt idx="411">
                  <c:v>52372</c:v>
                </c:pt>
                <c:pt idx="412">
                  <c:v>52371</c:v>
                </c:pt>
                <c:pt idx="413">
                  <c:v>52376</c:v>
                </c:pt>
                <c:pt idx="414">
                  <c:v>52380</c:v>
                </c:pt>
                <c:pt idx="415">
                  <c:v>52386</c:v>
                </c:pt>
                <c:pt idx="416">
                  <c:v>52393</c:v>
                </c:pt>
                <c:pt idx="417">
                  <c:v>52407</c:v>
                </c:pt>
                <c:pt idx="418">
                  <c:v>52401</c:v>
                </c:pt>
                <c:pt idx="419">
                  <c:v>52402</c:v>
                </c:pt>
                <c:pt idx="420">
                  <c:v>52413</c:v>
                </c:pt>
                <c:pt idx="421">
                  <c:v>52417</c:v>
                </c:pt>
                <c:pt idx="422">
                  <c:v>52418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5A2-47E5-A8B9-403D37E7840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Hotel Castillo Alcazar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Sheet1!$A$2:$A$424</c:f>
              <c:numCache>
                <c:formatCode>m/d/yyyy</c:formatCode>
                <c:ptCount val="423"/>
                <c:pt idx="0">
                  <c:v>42461</c:v>
                </c:pt>
                <c:pt idx="1">
                  <c:v>42462</c:v>
                </c:pt>
                <c:pt idx="2">
                  <c:v>42463</c:v>
                </c:pt>
                <c:pt idx="3">
                  <c:v>42464</c:v>
                </c:pt>
                <c:pt idx="4">
                  <c:v>42465</c:v>
                </c:pt>
                <c:pt idx="5">
                  <c:v>42466</c:v>
                </c:pt>
                <c:pt idx="6">
                  <c:v>42467</c:v>
                </c:pt>
                <c:pt idx="7">
                  <c:v>42468</c:v>
                </c:pt>
                <c:pt idx="8">
                  <c:v>42469</c:v>
                </c:pt>
                <c:pt idx="9">
                  <c:v>42470</c:v>
                </c:pt>
                <c:pt idx="10">
                  <c:v>42471</c:v>
                </c:pt>
                <c:pt idx="11">
                  <c:v>42472</c:v>
                </c:pt>
                <c:pt idx="12">
                  <c:v>42473</c:v>
                </c:pt>
                <c:pt idx="13">
                  <c:v>42474</c:v>
                </c:pt>
                <c:pt idx="14">
                  <c:v>42475</c:v>
                </c:pt>
                <c:pt idx="15">
                  <c:v>42476</c:v>
                </c:pt>
                <c:pt idx="16">
                  <c:v>42477</c:v>
                </c:pt>
                <c:pt idx="17">
                  <c:v>42478</c:v>
                </c:pt>
                <c:pt idx="18">
                  <c:v>42479</c:v>
                </c:pt>
                <c:pt idx="19">
                  <c:v>42480</c:v>
                </c:pt>
                <c:pt idx="20">
                  <c:v>42481</c:v>
                </c:pt>
                <c:pt idx="21">
                  <c:v>42482</c:v>
                </c:pt>
                <c:pt idx="22">
                  <c:v>42483</c:v>
                </c:pt>
                <c:pt idx="23">
                  <c:v>42484</c:v>
                </c:pt>
                <c:pt idx="24">
                  <c:v>42485</c:v>
                </c:pt>
                <c:pt idx="25">
                  <c:v>42486</c:v>
                </c:pt>
                <c:pt idx="26">
                  <c:v>42487</c:v>
                </c:pt>
                <c:pt idx="27">
                  <c:v>42488</c:v>
                </c:pt>
                <c:pt idx="28">
                  <c:v>42489</c:v>
                </c:pt>
                <c:pt idx="29">
                  <c:v>42490</c:v>
                </c:pt>
                <c:pt idx="30">
                  <c:v>42491</c:v>
                </c:pt>
                <c:pt idx="31">
                  <c:v>42492</c:v>
                </c:pt>
                <c:pt idx="32">
                  <c:v>42493</c:v>
                </c:pt>
                <c:pt idx="33">
                  <c:v>42494</c:v>
                </c:pt>
                <c:pt idx="34">
                  <c:v>42495</c:v>
                </c:pt>
                <c:pt idx="35">
                  <c:v>42496</c:v>
                </c:pt>
                <c:pt idx="36">
                  <c:v>42497</c:v>
                </c:pt>
                <c:pt idx="37">
                  <c:v>42498</c:v>
                </c:pt>
                <c:pt idx="38">
                  <c:v>42499</c:v>
                </c:pt>
                <c:pt idx="39">
                  <c:v>42500</c:v>
                </c:pt>
                <c:pt idx="40">
                  <c:v>42501</c:v>
                </c:pt>
                <c:pt idx="41">
                  <c:v>42502</c:v>
                </c:pt>
                <c:pt idx="42">
                  <c:v>42503</c:v>
                </c:pt>
                <c:pt idx="43">
                  <c:v>42504</c:v>
                </c:pt>
                <c:pt idx="44">
                  <c:v>42505</c:v>
                </c:pt>
                <c:pt idx="45">
                  <c:v>42506</c:v>
                </c:pt>
                <c:pt idx="46">
                  <c:v>42507</c:v>
                </c:pt>
                <c:pt idx="47">
                  <c:v>42508</c:v>
                </c:pt>
                <c:pt idx="48">
                  <c:v>42509</c:v>
                </c:pt>
                <c:pt idx="49">
                  <c:v>42510</c:v>
                </c:pt>
                <c:pt idx="50">
                  <c:v>42511</c:v>
                </c:pt>
                <c:pt idx="51">
                  <c:v>42512</c:v>
                </c:pt>
                <c:pt idx="52">
                  <c:v>42513</c:v>
                </c:pt>
                <c:pt idx="53">
                  <c:v>42514</c:v>
                </c:pt>
                <c:pt idx="54">
                  <c:v>42515</c:v>
                </c:pt>
                <c:pt idx="55">
                  <c:v>42516</c:v>
                </c:pt>
                <c:pt idx="56">
                  <c:v>42517</c:v>
                </c:pt>
                <c:pt idx="57">
                  <c:v>42518</c:v>
                </c:pt>
                <c:pt idx="58">
                  <c:v>42519</c:v>
                </c:pt>
                <c:pt idx="59">
                  <c:v>42520</c:v>
                </c:pt>
                <c:pt idx="60">
                  <c:v>42521</c:v>
                </c:pt>
                <c:pt idx="61">
                  <c:v>42522</c:v>
                </c:pt>
                <c:pt idx="62">
                  <c:v>42523</c:v>
                </c:pt>
                <c:pt idx="63">
                  <c:v>42524</c:v>
                </c:pt>
                <c:pt idx="64">
                  <c:v>42525</c:v>
                </c:pt>
                <c:pt idx="65">
                  <c:v>42526</c:v>
                </c:pt>
                <c:pt idx="66">
                  <c:v>42527</c:v>
                </c:pt>
                <c:pt idx="67">
                  <c:v>42528</c:v>
                </c:pt>
                <c:pt idx="68">
                  <c:v>42529</c:v>
                </c:pt>
                <c:pt idx="69">
                  <c:v>42530</c:v>
                </c:pt>
                <c:pt idx="70">
                  <c:v>42531</c:v>
                </c:pt>
                <c:pt idx="71">
                  <c:v>42532</c:v>
                </c:pt>
                <c:pt idx="72">
                  <c:v>42533</c:v>
                </c:pt>
                <c:pt idx="73">
                  <c:v>42534</c:v>
                </c:pt>
                <c:pt idx="74">
                  <c:v>42535</c:v>
                </c:pt>
                <c:pt idx="75">
                  <c:v>42536</c:v>
                </c:pt>
                <c:pt idx="76">
                  <c:v>42537</c:v>
                </c:pt>
                <c:pt idx="77">
                  <c:v>42538</c:v>
                </c:pt>
                <c:pt idx="78">
                  <c:v>42539</c:v>
                </c:pt>
                <c:pt idx="79">
                  <c:v>42540</c:v>
                </c:pt>
                <c:pt idx="80">
                  <c:v>42541</c:v>
                </c:pt>
                <c:pt idx="81">
                  <c:v>42542</c:v>
                </c:pt>
                <c:pt idx="82">
                  <c:v>42543</c:v>
                </c:pt>
                <c:pt idx="83">
                  <c:v>42544</c:v>
                </c:pt>
                <c:pt idx="84">
                  <c:v>42545</c:v>
                </c:pt>
                <c:pt idx="85">
                  <c:v>42546</c:v>
                </c:pt>
                <c:pt idx="86">
                  <c:v>42547</c:v>
                </c:pt>
                <c:pt idx="87">
                  <c:v>42548</c:v>
                </c:pt>
                <c:pt idx="88">
                  <c:v>42549</c:v>
                </c:pt>
                <c:pt idx="89">
                  <c:v>42550</c:v>
                </c:pt>
                <c:pt idx="90">
                  <c:v>42551</c:v>
                </c:pt>
                <c:pt idx="91">
                  <c:v>42552</c:v>
                </c:pt>
                <c:pt idx="92">
                  <c:v>42553</c:v>
                </c:pt>
                <c:pt idx="93">
                  <c:v>42554</c:v>
                </c:pt>
                <c:pt idx="94">
                  <c:v>42555</c:v>
                </c:pt>
                <c:pt idx="95">
                  <c:v>42556</c:v>
                </c:pt>
                <c:pt idx="96">
                  <c:v>42557</c:v>
                </c:pt>
                <c:pt idx="97">
                  <c:v>42558</c:v>
                </c:pt>
                <c:pt idx="98">
                  <c:v>42559</c:v>
                </c:pt>
                <c:pt idx="99">
                  <c:v>42560</c:v>
                </c:pt>
                <c:pt idx="100">
                  <c:v>42561</c:v>
                </c:pt>
                <c:pt idx="101">
                  <c:v>42562</c:v>
                </c:pt>
                <c:pt idx="102">
                  <c:v>42563</c:v>
                </c:pt>
                <c:pt idx="103">
                  <c:v>42564</c:v>
                </c:pt>
                <c:pt idx="104">
                  <c:v>42565</c:v>
                </c:pt>
                <c:pt idx="105">
                  <c:v>42566</c:v>
                </c:pt>
                <c:pt idx="106">
                  <c:v>42567</c:v>
                </c:pt>
                <c:pt idx="107">
                  <c:v>42568</c:v>
                </c:pt>
                <c:pt idx="108">
                  <c:v>42569</c:v>
                </c:pt>
                <c:pt idx="109">
                  <c:v>42570</c:v>
                </c:pt>
                <c:pt idx="110">
                  <c:v>42571</c:v>
                </c:pt>
                <c:pt idx="111">
                  <c:v>42572</c:v>
                </c:pt>
                <c:pt idx="112">
                  <c:v>42573</c:v>
                </c:pt>
                <c:pt idx="113">
                  <c:v>42574</c:v>
                </c:pt>
                <c:pt idx="114">
                  <c:v>42575</c:v>
                </c:pt>
                <c:pt idx="115">
                  <c:v>42576</c:v>
                </c:pt>
                <c:pt idx="116">
                  <c:v>42577</c:v>
                </c:pt>
                <c:pt idx="117">
                  <c:v>42578</c:v>
                </c:pt>
                <c:pt idx="118">
                  <c:v>42579</c:v>
                </c:pt>
                <c:pt idx="119">
                  <c:v>42580</c:v>
                </c:pt>
                <c:pt idx="120">
                  <c:v>42581</c:v>
                </c:pt>
                <c:pt idx="121">
                  <c:v>42582</c:v>
                </c:pt>
                <c:pt idx="122">
                  <c:v>42583</c:v>
                </c:pt>
                <c:pt idx="123">
                  <c:v>42584</c:v>
                </c:pt>
                <c:pt idx="124">
                  <c:v>42585</c:v>
                </c:pt>
                <c:pt idx="125">
                  <c:v>42586</c:v>
                </c:pt>
                <c:pt idx="126">
                  <c:v>42587</c:v>
                </c:pt>
                <c:pt idx="127">
                  <c:v>42588</c:v>
                </c:pt>
                <c:pt idx="128">
                  <c:v>42589</c:v>
                </c:pt>
                <c:pt idx="129">
                  <c:v>42590</c:v>
                </c:pt>
                <c:pt idx="130">
                  <c:v>42591</c:v>
                </c:pt>
                <c:pt idx="131">
                  <c:v>42592</c:v>
                </c:pt>
                <c:pt idx="132">
                  <c:v>42593</c:v>
                </c:pt>
                <c:pt idx="133">
                  <c:v>42594</c:v>
                </c:pt>
                <c:pt idx="134">
                  <c:v>42595</c:v>
                </c:pt>
                <c:pt idx="135">
                  <c:v>42596</c:v>
                </c:pt>
                <c:pt idx="136">
                  <c:v>42597</c:v>
                </c:pt>
                <c:pt idx="137">
                  <c:v>42598</c:v>
                </c:pt>
                <c:pt idx="138">
                  <c:v>42599</c:v>
                </c:pt>
                <c:pt idx="139">
                  <c:v>42600</c:v>
                </c:pt>
                <c:pt idx="140">
                  <c:v>42601</c:v>
                </c:pt>
                <c:pt idx="141">
                  <c:v>42602</c:v>
                </c:pt>
                <c:pt idx="142">
                  <c:v>42603</c:v>
                </c:pt>
                <c:pt idx="143">
                  <c:v>42604</c:v>
                </c:pt>
                <c:pt idx="144">
                  <c:v>42605</c:v>
                </c:pt>
                <c:pt idx="145">
                  <c:v>42606</c:v>
                </c:pt>
                <c:pt idx="146">
                  <c:v>42607</c:v>
                </c:pt>
                <c:pt idx="147">
                  <c:v>42608</c:v>
                </c:pt>
                <c:pt idx="148">
                  <c:v>42609</c:v>
                </c:pt>
                <c:pt idx="149">
                  <c:v>42610</c:v>
                </c:pt>
                <c:pt idx="150">
                  <c:v>42611</c:v>
                </c:pt>
                <c:pt idx="151">
                  <c:v>42612</c:v>
                </c:pt>
                <c:pt idx="152">
                  <c:v>42613</c:v>
                </c:pt>
                <c:pt idx="153">
                  <c:v>42614</c:v>
                </c:pt>
                <c:pt idx="154">
                  <c:v>42615</c:v>
                </c:pt>
                <c:pt idx="155">
                  <c:v>42616</c:v>
                </c:pt>
                <c:pt idx="156">
                  <c:v>42617</c:v>
                </c:pt>
                <c:pt idx="157">
                  <c:v>42618</c:v>
                </c:pt>
                <c:pt idx="158">
                  <c:v>42619</c:v>
                </c:pt>
                <c:pt idx="159">
                  <c:v>42620</c:v>
                </c:pt>
                <c:pt idx="160">
                  <c:v>42621</c:v>
                </c:pt>
                <c:pt idx="161">
                  <c:v>42622</c:v>
                </c:pt>
                <c:pt idx="162">
                  <c:v>42623</c:v>
                </c:pt>
                <c:pt idx="163">
                  <c:v>42624</c:v>
                </c:pt>
                <c:pt idx="164">
                  <c:v>42625</c:v>
                </c:pt>
                <c:pt idx="165">
                  <c:v>42626</c:v>
                </c:pt>
                <c:pt idx="166">
                  <c:v>42627</c:v>
                </c:pt>
                <c:pt idx="167">
                  <c:v>42628</c:v>
                </c:pt>
                <c:pt idx="168">
                  <c:v>42629</c:v>
                </c:pt>
                <c:pt idx="169">
                  <c:v>42630</c:v>
                </c:pt>
                <c:pt idx="170">
                  <c:v>42631</c:v>
                </c:pt>
                <c:pt idx="171">
                  <c:v>42632</c:v>
                </c:pt>
                <c:pt idx="172">
                  <c:v>42633</c:v>
                </c:pt>
                <c:pt idx="173">
                  <c:v>42634</c:v>
                </c:pt>
                <c:pt idx="174">
                  <c:v>42635</c:v>
                </c:pt>
                <c:pt idx="175">
                  <c:v>42636</c:v>
                </c:pt>
                <c:pt idx="176">
                  <c:v>42637</c:v>
                </c:pt>
                <c:pt idx="177">
                  <c:v>42638</c:v>
                </c:pt>
                <c:pt idx="178">
                  <c:v>42639</c:v>
                </c:pt>
                <c:pt idx="179">
                  <c:v>42640</c:v>
                </c:pt>
                <c:pt idx="180">
                  <c:v>42641</c:v>
                </c:pt>
                <c:pt idx="181">
                  <c:v>42642</c:v>
                </c:pt>
                <c:pt idx="182">
                  <c:v>42643</c:v>
                </c:pt>
                <c:pt idx="183">
                  <c:v>42644</c:v>
                </c:pt>
                <c:pt idx="184">
                  <c:v>42645</c:v>
                </c:pt>
                <c:pt idx="185">
                  <c:v>42646</c:v>
                </c:pt>
                <c:pt idx="186">
                  <c:v>42647</c:v>
                </c:pt>
                <c:pt idx="187">
                  <c:v>42648</c:v>
                </c:pt>
                <c:pt idx="188">
                  <c:v>42649</c:v>
                </c:pt>
                <c:pt idx="189">
                  <c:v>42650</c:v>
                </c:pt>
                <c:pt idx="190">
                  <c:v>42651</c:v>
                </c:pt>
                <c:pt idx="191">
                  <c:v>42652</c:v>
                </c:pt>
                <c:pt idx="192">
                  <c:v>42653</c:v>
                </c:pt>
                <c:pt idx="193">
                  <c:v>42654</c:v>
                </c:pt>
                <c:pt idx="194">
                  <c:v>42655</c:v>
                </c:pt>
                <c:pt idx="195">
                  <c:v>42656</c:v>
                </c:pt>
                <c:pt idx="196">
                  <c:v>42657</c:v>
                </c:pt>
                <c:pt idx="197">
                  <c:v>42658</c:v>
                </c:pt>
                <c:pt idx="198">
                  <c:v>42659</c:v>
                </c:pt>
                <c:pt idx="199">
                  <c:v>42660</c:v>
                </c:pt>
                <c:pt idx="200">
                  <c:v>42661</c:v>
                </c:pt>
                <c:pt idx="201">
                  <c:v>42662</c:v>
                </c:pt>
                <c:pt idx="202">
                  <c:v>42663</c:v>
                </c:pt>
                <c:pt idx="203">
                  <c:v>42664</c:v>
                </c:pt>
                <c:pt idx="204">
                  <c:v>42665</c:v>
                </c:pt>
                <c:pt idx="205">
                  <c:v>42666</c:v>
                </c:pt>
                <c:pt idx="206">
                  <c:v>42667</c:v>
                </c:pt>
                <c:pt idx="207">
                  <c:v>42668</c:v>
                </c:pt>
                <c:pt idx="208">
                  <c:v>42669</c:v>
                </c:pt>
                <c:pt idx="209">
                  <c:v>42670</c:v>
                </c:pt>
                <c:pt idx="210">
                  <c:v>42671</c:v>
                </c:pt>
                <c:pt idx="211">
                  <c:v>42672</c:v>
                </c:pt>
                <c:pt idx="212">
                  <c:v>42673</c:v>
                </c:pt>
                <c:pt idx="213">
                  <c:v>42674</c:v>
                </c:pt>
                <c:pt idx="214">
                  <c:v>42675</c:v>
                </c:pt>
                <c:pt idx="215">
                  <c:v>42676</c:v>
                </c:pt>
                <c:pt idx="216">
                  <c:v>42677</c:v>
                </c:pt>
                <c:pt idx="217">
                  <c:v>42678</c:v>
                </c:pt>
                <c:pt idx="218">
                  <c:v>42679</c:v>
                </c:pt>
                <c:pt idx="219">
                  <c:v>42680</c:v>
                </c:pt>
                <c:pt idx="220">
                  <c:v>42681</c:v>
                </c:pt>
                <c:pt idx="221">
                  <c:v>42682</c:v>
                </c:pt>
                <c:pt idx="222">
                  <c:v>42683</c:v>
                </c:pt>
                <c:pt idx="223">
                  <c:v>42684</c:v>
                </c:pt>
                <c:pt idx="224">
                  <c:v>42685</c:v>
                </c:pt>
                <c:pt idx="225">
                  <c:v>42686</c:v>
                </c:pt>
                <c:pt idx="226">
                  <c:v>42687</c:v>
                </c:pt>
                <c:pt idx="227">
                  <c:v>42688</c:v>
                </c:pt>
                <c:pt idx="228">
                  <c:v>42689</c:v>
                </c:pt>
                <c:pt idx="229">
                  <c:v>42690</c:v>
                </c:pt>
                <c:pt idx="230">
                  <c:v>42691</c:v>
                </c:pt>
                <c:pt idx="231">
                  <c:v>42692</c:v>
                </c:pt>
                <c:pt idx="232">
                  <c:v>42693</c:v>
                </c:pt>
                <c:pt idx="233">
                  <c:v>42694</c:v>
                </c:pt>
                <c:pt idx="234">
                  <c:v>42695</c:v>
                </c:pt>
                <c:pt idx="235">
                  <c:v>42696</c:v>
                </c:pt>
                <c:pt idx="236">
                  <c:v>42697</c:v>
                </c:pt>
                <c:pt idx="237">
                  <c:v>42698</c:v>
                </c:pt>
                <c:pt idx="238">
                  <c:v>42699</c:v>
                </c:pt>
                <c:pt idx="239">
                  <c:v>42700</c:v>
                </c:pt>
                <c:pt idx="240">
                  <c:v>42701</c:v>
                </c:pt>
                <c:pt idx="241">
                  <c:v>42702</c:v>
                </c:pt>
                <c:pt idx="242">
                  <c:v>42703</c:v>
                </c:pt>
                <c:pt idx="243">
                  <c:v>42704</c:v>
                </c:pt>
                <c:pt idx="244">
                  <c:v>42705</c:v>
                </c:pt>
                <c:pt idx="245">
                  <c:v>42706</c:v>
                </c:pt>
                <c:pt idx="246">
                  <c:v>42707</c:v>
                </c:pt>
                <c:pt idx="247">
                  <c:v>42708</c:v>
                </c:pt>
                <c:pt idx="248">
                  <c:v>42709</c:v>
                </c:pt>
                <c:pt idx="249">
                  <c:v>42710</c:v>
                </c:pt>
                <c:pt idx="250">
                  <c:v>42711</c:v>
                </c:pt>
                <c:pt idx="251">
                  <c:v>42712</c:v>
                </c:pt>
                <c:pt idx="252">
                  <c:v>42713</c:v>
                </c:pt>
                <c:pt idx="253">
                  <c:v>42714</c:v>
                </c:pt>
                <c:pt idx="254">
                  <c:v>42715</c:v>
                </c:pt>
                <c:pt idx="255">
                  <c:v>42716</c:v>
                </c:pt>
                <c:pt idx="256">
                  <c:v>42717</c:v>
                </c:pt>
                <c:pt idx="257">
                  <c:v>42718</c:v>
                </c:pt>
                <c:pt idx="258">
                  <c:v>42719</c:v>
                </c:pt>
                <c:pt idx="259">
                  <c:v>42720</c:v>
                </c:pt>
                <c:pt idx="260">
                  <c:v>42721</c:v>
                </c:pt>
                <c:pt idx="261">
                  <c:v>42722</c:v>
                </c:pt>
                <c:pt idx="262">
                  <c:v>42723</c:v>
                </c:pt>
                <c:pt idx="263">
                  <c:v>42724</c:v>
                </c:pt>
                <c:pt idx="264">
                  <c:v>42725</c:v>
                </c:pt>
                <c:pt idx="265">
                  <c:v>42726</c:v>
                </c:pt>
                <c:pt idx="266">
                  <c:v>42727</c:v>
                </c:pt>
                <c:pt idx="267">
                  <c:v>42728</c:v>
                </c:pt>
                <c:pt idx="268">
                  <c:v>42729</c:v>
                </c:pt>
                <c:pt idx="269">
                  <c:v>42730</c:v>
                </c:pt>
                <c:pt idx="270">
                  <c:v>42731</c:v>
                </c:pt>
                <c:pt idx="271">
                  <c:v>42732</c:v>
                </c:pt>
                <c:pt idx="272">
                  <c:v>42733</c:v>
                </c:pt>
                <c:pt idx="273">
                  <c:v>42734</c:v>
                </c:pt>
                <c:pt idx="274">
                  <c:v>42735</c:v>
                </c:pt>
                <c:pt idx="275">
                  <c:v>42736</c:v>
                </c:pt>
                <c:pt idx="276">
                  <c:v>42737</c:v>
                </c:pt>
                <c:pt idx="277">
                  <c:v>42738</c:v>
                </c:pt>
                <c:pt idx="278">
                  <c:v>42739</c:v>
                </c:pt>
                <c:pt idx="279">
                  <c:v>42740</c:v>
                </c:pt>
                <c:pt idx="280">
                  <c:v>42741</c:v>
                </c:pt>
                <c:pt idx="281">
                  <c:v>42742</c:v>
                </c:pt>
                <c:pt idx="282">
                  <c:v>42743</c:v>
                </c:pt>
                <c:pt idx="283">
                  <c:v>42744</c:v>
                </c:pt>
                <c:pt idx="284">
                  <c:v>42745</c:v>
                </c:pt>
                <c:pt idx="285">
                  <c:v>42746</c:v>
                </c:pt>
                <c:pt idx="286">
                  <c:v>42747</c:v>
                </c:pt>
                <c:pt idx="287">
                  <c:v>42748</c:v>
                </c:pt>
                <c:pt idx="288">
                  <c:v>42749</c:v>
                </c:pt>
                <c:pt idx="289">
                  <c:v>42750</c:v>
                </c:pt>
                <c:pt idx="290">
                  <c:v>42751</c:v>
                </c:pt>
                <c:pt idx="291">
                  <c:v>42752</c:v>
                </c:pt>
                <c:pt idx="292">
                  <c:v>42753</c:v>
                </c:pt>
                <c:pt idx="293">
                  <c:v>42754</c:v>
                </c:pt>
                <c:pt idx="294">
                  <c:v>42755</c:v>
                </c:pt>
                <c:pt idx="295">
                  <c:v>42756</c:v>
                </c:pt>
                <c:pt idx="296">
                  <c:v>42757</c:v>
                </c:pt>
                <c:pt idx="297">
                  <c:v>42758</c:v>
                </c:pt>
                <c:pt idx="298">
                  <c:v>42759</c:v>
                </c:pt>
                <c:pt idx="299">
                  <c:v>42760</c:v>
                </c:pt>
                <c:pt idx="300">
                  <c:v>42761</c:v>
                </c:pt>
                <c:pt idx="301">
                  <c:v>42762</c:v>
                </c:pt>
                <c:pt idx="302">
                  <c:v>42763</c:v>
                </c:pt>
                <c:pt idx="303">
                  <c:v>42764</c:v>
                </c:pt>
                <c:pt idx="304">
                  <c:v>42765</c:v>
                </c:pt>
                <c:pt idx="305">
                  <c:v>42766</c:v>
                </c:pt>
                <c:pt idx="306">
                  <c:v>42767</c:v>
                </c:pt>
                <c:pt idx="307">
                  <c:v>42768</c:v>
                </c:pt>
                <c:pt idx="308">
                  <c:v>42769</c:v>
                </c:pt>
                <c:pt idx="309">
                  <c:v>42770</c:v>
                </c:pt>
                <c:pt idx="310">
                  <c:v>42771</c:v>
                </c:pt>
                <c:pt idx="311">
                  <c:v>42772</c:v>
                </c:pt>
                <c:pt idx="312">
                  <c:v>42773</c:v>
                </c:pt>
                <c:pt idx="313">
                  <c:v>42774</c:v>
                </c:pt>
                <c:pt idx="314">
                  <c:v>42775</c:v>
                </c:pt>
                <c:pt idx="315">
                  <c:v>42776</c:v>
                </c:pt>
                <c:pt idx="316">
                  <c:v>42777</c:v>
                </c:pt>
                <c:pt idx="317">
                  <c:v>42778</c:v>
                </c:pt>
                <c:pt idx="318">
                  <c:v>42779</c:v>
                </c:pt>
                <c:pt idx="319">
                  <c:v>42780</c:v>
                </c:pt>
                <c:pt idx="320">
                  <c:v>42781</c:v>
                </c:pt>
                <c:pt idx="321">
                  <c:v>42782</c:v>
                </c:pt>
                <c:pt idx="322">
                  <c:v>42783</c:v>
                </c:pt>
                <c:pt idx="323">
                  <c:v>42784</c:v>
                </c:pt>
                <c:pt idx="324">
                  <c:v>42785</c:v>
                </c:pt>
                <c:pt idx="325">
                  <c:v>42786</c:v>
                </c:pt>
                <c:pt idx="326">
                  <c:v>42787</c:v>
                </c:pt>
                <c:pt idx="327">
                  <c:v>42788</c:v>
                </c:pt>
                <c:pt idx="328">
                  <c:v>42789</c:v>
                </c:pt>
                <c:pt idx="329">
                  <c:v>42790</c:v>
                </c:pt>
                <c:pt idx="330">
                  <c:v>42791</c:v>
                </c:pt>
                <c:pt idx="331">
                  <c:v>42792</c:v>
                </c:pt>
                <c:pt idx="332">
                  <c:v>42793</c:v>
                </c:pt>
                <c:pt idx="333">
                  <c:v>42794</c:v>
                </c:pt>
                <c:pt idx="334">
                  <c:v>42795</c:v>
                </c:pt>
                <c:pt idx="335">
                  <c:v>42796</c:v>
                </c:pt>
                <c:pt idx="336">
                  <c:v>42797</c:v>
                </c:pt>
                <c:pt idx="337">
                  <c:v>42798</c:v>
                </c:pt>
                <c:pt idx="338">
                  <c:v>42799</c:v>
                </c:pt>
                <c:pt idx="339">
                  <c:v>42800</c:v>
                </c:pt>
                <c:pt idx="340">
                  <c:v>42801</c:v>
                </c:pt>
                <c:pt idx="341">
                  <c:v>42802</c:v>
                </c:pt>
                <c:pt idx="342">
                  <c:v>42803</c:v>
                </c:pt>
                <c:pt idx="343">
                  <c:v>42804</c:v>
                </c:pt>
                <c:pt idx="344">
                  <c:v>42805</c:v>
                </c:pt>
                <c:pt idx="345">
                  <c:v>42806</c:v>
                </c:pt>
                <c:pt idx="346">
                  <c:v>42807</c:v>
                </c:pt>
                <c:pt idx="347">
                  <c:v>42808</c:v>
                </c:pt>
                <c:pt idx="348">
                  <c:v>42809</c:v>
                </c:pt>
                <c:pt idx="349">
                  <c:v>42810</c:v>
                </c:pt>
                <c:pt idx="350">
                  <c:v>42811</c:v>
                </c:pt>
                <c:pt idx="351">
                  <c:v>42812</c:v>
                </c:pt>
                <c:pt idx="352">
                  <c:v>42813</c:v>
                </c:pt>
                <c:pt idx="353">
                  <c:v>42814</c:v>
                </c:pt>
                <c:pt idx="354">
                  <c:v>42815</c:v>
                </c:pt>
                <c:pt idx="355">
                  <c:v>42816</c:v>
                </c:pt>
                <c:pt idx="356">
                  <c:v>42817</c:v>
                </c:pt>
                <c:pt idx="357">
                  <c:v>42818</c:v>
                </c:pt>
                <c:pt idx="358">
                  <c:v>42819</c:v>
                </c:pt>
                <c:pt idx="359">
                  <c:v>42820</c:v>
                </c:pt>
                <c:pt idx="360">
                  <c:v>42821</c:v>
                </c:pt>
                <c:pt idx="361">
                  <c:v>42822</c:v>
                </c:pt>
                <c:pt idx="362">
                  <c:v>42823</c:v>
                </c:pt>
                <c:pt idx="363">
                  <c:v>42824</c:v>
                </c:pt>
                <c:pt idx="364">
                  <c:v>42825</c:v>
                </c:pt>
                <c:pt idx="365">
                  <c:v>42826</c:v>
                </c:pt>
                <c:pt idx="366">
                  <c:v>42827</c:v>
                </c:pt>
                <c:pt idx="367">
                  <c:v>42828</c:v>
                </c:pt>
                <c:pt idx="368">
                  <c:v>42829</c:v>
                </c:pt>
                <c:pt idx="369">
                  <c:v>42830</c:v>
                </c:pt>
                <c:pt idx="370">
                  <c:v>42831</c:v>
                </c:pt>
                <c:pt idx="371">
                  <c:v>42832</c:v>
                </c:pt>
                <c:pt idx="372">
                  <c:v>42833</c:v>
                </c:pt>
                <c:pt idx="373">
                  <c:v>42834</c:v>
                </c:pt>
                <c:pt idx="374">
                  <c:v>42835</c:v>
                </c:pt>
                <c:pt idx="375">
                  <c:v>42836</c:v>
                </c:pt>
                <c:pt idx="376">
                  <c:v>42837</c:v>
                </c:pt>
                <c:pt idx="377">
                  <c:v>42838</c:v>
                </c:pt>
                <c:pt idx="378">
                  <c:v>42839</c:v>
                </c:pt>
                <c:pt idx="379">
                  <c:v>42840</c:v>
                </c:pt>
                <c:pt idx="380">
                  <c:v>42841</c:v>
                </c:pt>
                <c:pt idx="381">
                  <c:v>42842</c:v>
                </c:pt>
                <c:pt idx="382">
                  <c:v>42843</c:v>
                </c:pt>
                <c:pt idx="383">
                  <c:v>42844</c:v>
                </c:pt>
                <c:pt idx="384">
                  <c:v>42845</c:v>
                </c:pt>
                <c:pt idx="385">
                  <c:v>42846</c:v>
                </c:pt>
                <c:pt idx="386">
                  <c:v>42847</c:v>
                </c:pt>
                <c:pt idx="387">
                  <c:v>42848</c:v>
                </c:pt>
                <c:pt idx="388">
                  <c:v>42849</c:v>
                </c:pt>
                <c:pt idx="389">
                  <c:v>42850</c:v>
                </c:pt>
                <c:pt idx="390">
                  <c:v>42851</c:v>
                </c:pt>
                <c:pt idx="391">
                  <c:v>42852</c:v>
                </c:pt>
                <c:pt idx="392">
                  <c:v>42853</c:v>
                </c:pt>
                <c:pt idx="393">
                  <c:v>42854</c:v>
                </c:pt>
                <c:pt idx="394">
                  <c:v>42855</c:v>
                </c:pt>
                <c:pt idx="395">
                  <c:v>42856</c:v>
                </c:pt>
                <c:pt idx="396">
                  <c:v>42857</c:v>
                </c:pt>
                <c:pt idx="397">
                  <c:v>42858</c:v>
                </c:pt>
                <c:pt idx="398">
                  <c:v>42859</c:v>
                </c:pt>
                <c:pt idx="399">
                  <c:v>42860</c:v>
                </c:pt>
                <c:pt idx="400">
                  <c:v>42861</c:v>
                </c:pt>
                <c:pt idx="401">
                  <c:v>42862</c:v>
                </c:pt>
                <c:pt idx="402">
                  <c:v>42863</c:v>
                </c:pt>
                <c:pt idx="403">
                  <c:v>42864</c:v>
                </c:pt>
                <c:pt idx="404">
                  <c:v>42865</c:v>
                </c:pt>
                <c:pt idx="405">
                  <c:v>42866</c:v>
                </c:pt>
                <c:pt idx="406">
                  <c:v>42867</c:v>
                </c:pt>
                <c:pt idx="407">
                  <c:v>42868</c:v>
                </c:pt>
                <c:pt idx="408">
                  <c:v>42869</c:v>
                </c:pt>
                <c:pt idx="409">
                  <c:v>42870</c:v>
                </c:pt>
                <c:pt idx="410">
                  <c:v>42871</c:v>
                </c:pt>
                <c:pt idx="411">
                  <c:v>42872</c:v>
                </c:pt>
                <c:pt idx="412">
                  <c:v>42873</c:v>
                </c:pt>
                <c:pt idx="413">
                  <c:v>42874</c:v>
                </c:pt>
                <c:pt idx="414">
                  <c:v>42875</c:v>
                </c:pt>
                <c:pt idx="415">
                  <c:v>42876</c:v>
                </c:pt>
                <c:pt idx="416">
                  <c:v>42877</c:v>
                </c:pt>
                <c:pt idx="417">
                  <c:v>42878</c:v>
                </c:pt>
                <c:pt idx="418">
                  <c:v>42879</c:v>
                </c:pt>
                <c:pt idx="419">
                  <c:v>42880</c:v>
                </c:pt>
                <c:pt idx="420">
                  <c:v>42881</c:v>
                </c:pt>
                <c:pt idx="421">
                  <c:v>42882</c:v>
                </c:pt>
                <c:pt idx="422">
                  <c:v>42883</c:v>
                </c:pt>
              </c:numCache>
            </c:numRef>
          </c:cat>
          <c:val>
            <c:numRef>
              <c:f>Sheet1!$G$2:$G$424</c:f>
              <c:numCache>
                <c:formatCode>General</c:formatCode>
                <c:ptCount val="423"/>
                <c:pt idx="0">
                  <c:v>4208</c:v>
                </c:pt>
                <c:pt idx="1">
                  <c:v>4209</c:v>
                </c:pt>
                <c:pt idx="2">
                  <c:v>4213</c:v>
                </c:pt>
                <c:pt idx="3">
                  <c:v>4217</c:v>
                </c:pt>
                <c:pt idx="4">
                  <c:v>4224</c:v>
                </c:pt>
                <c:pt idx="5">
                  <c:v>4226</c:v>
                </c:pt>
                <c:pt idx="6">
                  <c:v>4229</c:v>
                </c:pt>
                <c:pt idx="7">
                  <c:v>4232</c:v>
                </c:pt>
                <c:pt idx="8">
                  <c:v>4238</c:v>
                </c:pt>
                <c:pt idx="9">
                  <c:v>4239</c:v>
                </c:pt>
                <c:pt idx="10">
                  <c:v>4241</c:v>
                </c:pt>
                <c:pt idx="11">
                  <c:v>4247</c:v>
                </c:pt>
                <c:pt idx="12">
                  <c:v>4250</c:v>
                </c:pt>
                <c:pt idx="13">
                  <c:v>4254</c:v>
                </c:pt>
                <c:pt idx="14">
                  <c:v>4255</c:v>
                </c:pt>
                <c:pt idx="15">
                  <c:v>4262</c:v>
                </c:pt>
                <c:pt idx="16">
                  <c:v>4265</c:v>
                </c:pt>
                <c:pt idx="17">
                  <c:v>4267</c:v>
                </c:pt>
                <c:pt idx="18">
                  <c:v>4269</c:v>
                </c:pt>
                <c:pt idx="19">
                  <c:v>4274</c:v>
                </c:pt>
                <c:pt idx="20">
                  <c:v>4275</c:v>
                </c:pt>
                <c:pt idx="21">
                  <c:v>4276</c:v>
                </c:pt>
                <c:pt idx="22">
                  <c:v>4276</c:v>
                </c:pt>
                <c:pt idx="23">
                  <c:v>4279</c:v>
                </c:pt>
                <c:pt idx="24">
                  <c:v>4282</c:v>
                </c:pt>
                <c:pt idx="25">
                  <c:v>4285</c:v>
                </c:pt>
                <c:pt idx="26">
                  <c:v>4291</c:v>
                </c:pt>
                <c:pt idx="27">
                  <c:v>4290</c:v>
                </c:pt>
                <c:pt idx="28">
                  <c:v>4292</c:v>
                </c:pt>
                <c:pt idx="29">
                  <c:v>4290</c:v>
                </c:pt>
                <c:pt idx="30">
                  <c:v>4293</c:v>
                </c:pt>
                <c:pt idx="31">
                  <c:v>4298</c:v>
                </c:pt>
                <c:pt idx="32">
                  <c:v>4298</c:v>
                </c:pt>
                <c:pt idx="33">
                  <c:v>4297</c:v>
                </c:pt>
                <c:pt idx="34">
                  <c:v>4299</c:v>
                </c:pt>
                <c:pt idx="35">
                  <c:v>4301</c:v>
                </c:pt>
                <c:pt idx="36">
                  <c:v>4305</c:v>
                </c:pt>
                <c:pt idx="37">
                  <c:v>4306</c:v>
                </c:pt>
                <c:pt idx="38">
                  <c:v>4307</c:v>
                </c:pt>
                <c:pt idx="39">
                  <c:v>4311</c:v>
                </c:pt>
                <c:pt idx="40">
                  <c:v>4313</c:v>
                </c:pt>
                <c:pt idx="41">
                  <c:v>4317</c:v>
                </c:pt>
                <c:pt idx="42">
                  <c:v>4317</c:v>
                </c:pt>
                <c:pt idx="43">
                  <c:v>4321</c:v>
                </c:pt>
                <c:pt idx="44">
                  <c:v>4325</c:v>
                </c:pt>
                <c:pt idx="45">
                  <c:v>4325</c:v>
                </c:pt>
                <c:pt idx="46">
                  <c:v>4329</c:v>
                </c:pt>
                <c:pt idx="47">
                  <c:v>4331</c:v>
                </c:pt>
                <c:pt idx="48">
                  <c:v>4332</c:v>
                </c:pt>
                <c:pt idx="49">
                  <c:v>4336</c:v>
                </c:pt>
                <c:pt idx="50">
                  <c:v>4339</c:v>
                </c:pt>
                <c:pt idx="51">
                  <c:v>4341</c:v>
                </c:pt>
                <c:pt idx="52">
                  <c:v>4343</c:v>
                </c:pt>
                <c:pt idx="53">
                  <c:v>4346</c:v>
                </c:pt>
                <c:pt idx="54">
                  <c:v>4348</c:v>
                </c:pt>
                <c:pt idx="55">
                  <c:v>4347</c:v>
                </c:pt>
                <c:pt idx="56">
                  <c:v>4347</c:v>
                </c:pt>
                <c:pt idx="57">
                  <c:v>4345</c:v>
                </c:pt>
                <c:pt idx="58">
                  <c:v>4348</c:v>
                </c:pt>
                <c:pt idx="59">
                  <c:v>4356</c:v>
                </c:pt>
                <c:pt idx="60">
                  <c:v>4359</c:v>
                </c:pt>
                <c:pt idx="61">
                  <c:v>4361</c:v>
                </c:pt>
                <c:pt idx="62">
                  <c:v>4362</c:v>
                </c:pt>
                <c:pt idx="63">
                  <c:v>4367</c:v>
                </c:pt>
                <c:pt idx="64">
                  <c:v>4365</c:v>
                </c:pt>
                <c:pt idx="65">
                  <c:v>4365</c:v>
                </c:pt>
                <c:pt idx="66">
                  <c:v>4368</c:v>
                </c:pt>
                <c:pt idx="67">
                  <c:v>4370</c:v>
                </c:pt>
                <c:pt idx="68">
                  <c:v>4372</c:v>
                </c:pt>
                <c:pt idx="69">
                  <c:v>4375</c:v>
                </c:pt>
                <c:pt idx="70">
                  <c:v>4377</c:v>
                </c:pt>
                <c:pt idx="71">
                  <c:v>4377</c:v>
                </c:pt>
                <c:pt idx="72">
                  <c:v>4378</c:v>
                </c:pt>
                <c:pt idx="73">
                  <c:v>4384</c:v>
                </c:pt>
                <c:pt idx="74">
                  <c:v>4385</c:v>
                </c:pt>
                <c:pt idx="75">
                  <c:v>4388</c:v>
                </c:pt>
                <c:pt idx="76">
                  <c:v>4394</c:v>
                </c:pt>
                <c:pt idx="77">
                  <c:v>4397</c:v>
                </c:pt>
                <c:pt idx="78">
                  <c:v>4399</c:v>
                </c:pt>
                <c:pt idx="79">
                  <c:v>4402</c:v>
                </c:pt>
                <c:pt idx="80">
                  <c:v>4406</c:v>
                </c:pt>
                <c:pt idx="81">
                  <c:v>4407</c:v>
                </c:pt>
                <c:pt idx="82">
                  <c:v>4411</c:v>
                </c:pt>
                <c:pt idx="83">
                  <c:v>4411</c:v>
                </c:pt>
                <c:pt idx="84">
                  <c:v>4414</c:v>
                </c:pt>
                <c:pt idx="85">
                  <c:v>4414</c:v>
                </c:pt>
                <c:pt idx="86">
                  <c:v>4418</c:v>
                </c:pt>
                <c:pt idx="87">
                  <c:v>4420</c:v>
                </c:pt>
                <c:pt idx="88">
                  <c:v>4423</c:v>
                </c:pt>
                <c:pt idx="89">
                  <c:v>4442</c:v>
                </c:pt>
                <c:pt idx="90">
                  <c:v>4448</c:v>
                </c:pt>
                <c:pt idx="91">
                  <c:v>4451</c:v>
                </c:pt>
                <c:pt idx="92">
                  <c:v>4451</c:v>
                </c:pt>
                <c:pt idx="93">
                  <c:v>4453</c:v>
                </c:pt>
                <c:pt idx="94">
                  <c:v>4453</c:v>
                </c:pt>
                <c:pt idx="95">
                  <c:v>4462</c:v>
                </c:pt>
                <c:pt idx="96">
                  <c:v>4464</c:v>
                </c:pt>
                <c:pt idx="97">
                  <c:v>4466</c:v>
                </c:pt>
                <c:pt idx="98">
                  <c:v>4468</c:v>
                </c:pt>
                <c:pt idx="99">
                  <c:v>4469</c:v>
                </c:pt>
                <c:pt idx="100">
                  <c:v>4469</c:v>
                </c:pt>
                <c:pt idx="101">
                  <c:v>4471</c:v>
                </c:pt>
                <c:pt idx="102">
                  <c:v>4471</c:v>
                </c:pt>
                <c:pt idx="103">
                  <c:v>4475</c:v>
                </c:pt>
                <c:pt idx="104">
                  <c:v>4475</c:v>
                </c:pt>
                <c:pt idx="105">
                  <c:v>4476</c:v>
                </c:pt>
                <c:pt idx="106">
                  <c:v>4478</c:v>
                </c:pt>
                <c:pt idx="107">
                  <c:v>4481</c:v>
                </c:pt>
                <c:pt idx="108">
                  <c:v>4483</c:v>
                </c:pt>
                <c:pt idx="109">
                  <c:v>4486</c:v>
                </c:pt>
                <c:pt idx="110">
                  <c:v>4489</c:v>
                </c:pt>
                <c:pt idx="111">
                  <c:v>4490</c:v>
                </c:pt>
                <c:pt idx="112">
                  <c:v>4498</c:v>
                </c:pt>
                <c:pt idx="113">
                  <c:v>4499</c:v>
                </c:pt>
                <c:pt idx="114">
                  <c:v>4502</c:v>
                </c:pt>
                <c:pt idx="115">
                  <c:v>4503</c:v>
                </c:pt>
                <c:pt idx="116">
                  <c:v>4501</c:v>
                </c:pt>
                <c:pt idx="117">
                  <c:v>4505</c:v>
                </c:pt>
                <c:pt idx="118">
                  <c:v>4505</c:v>
                </c:pt>
                <c:pt idx="119">
                  <c:v>4510</c:v>
                </c:pt>
                <c:pt idx="120">
                  <c:v>4514</c:v>
                </c:pt>
                <c:pt idx="121">
                  <c:v>4514</c:v>
                </c:pt>
                <c:pt idx="122">
                  <c:v>4519</c:v>
                </c:pt>
                <c:pt idx="123">
                  <c:v>4521</c:v>
                </c:pt>
                <c:pt idx="124">
                  <c:v>4521</c:v>
                </c:pt>
                <c:pt idx="125">
                  <c:v>4523</c:v>
                </c:pt>
                <c:pt idx="126">
                  <c:v>4525</c:v>
                </c:pt>
                <c:pt idx="127">
                  <c:v>4526</c:v>
                </c:pt>
                <c:pt idx="128">
                  <c:v>4531</c:v>
                </c:pt>
                <c:pt idx="129">
                  <c:v>4531</c:v>
                </c:pt>
                <c:pt idx="130">
                  <c:v>4534</c:v>
                </c:pt>
                <c:pt idx="131">
                  <c:v>4536</c:v>
                </c:pt>
                <c:pt idx="132">
                  <c:v>4536</c:v>
                </c:pt>
                <c:pt idx="133">
                  <c:v>4536</c:v>
                </c:pt>
                <c:pt idx="134">
                  <c:v>4541</c:v>
                </c:pt>
                <c:pt idx="135">
                  <c:v>4544</c:v>
                </c:pt>
                <c:pt idx="136">
                  <c:v>4545</c:v>
                </c:pt>
                <c:pt idx="137">
                  <c:v>4546</c:v>
                </c:pt>
                <c:pt idx="138">
                  <c:v>4548</c:v>
                </c:pt>
                <c:pt idx="139">
                  <c:v>4550</c:v>
                </c:pt>
                <c:pt idx="140">
                  <c:v>4545</c:v>
                </c:pt>
                <c:pt idx="141">
                  <c:v>4549</c:v>
                </c:pt>
                <c:pt idx="142">
                  <c:v>4552</c:v>
                </c:pt>
                <c:pt idx="143">
                  <c:v>4559</c:v>
                </c:pt>
                <c:pt idx="144">
                  <c:v>4560</c:v>
                </c:pt>
                <c:pt idx="145">
                  <c:v>4564</c:v>
                </c:pt>
                <c:pt idx="146">
                  <c:v>4569</c:v>
                </c:pt>
                <c:pt idx="147">
                  <c:v>4573</c:v>
                </c:pt>
                <c:pt idx="148">
                  <c:v>4575</c:v>
                </c:pt>
                <c:pt idx="149">
                  <c:v>4575</c:v>
                </c:pt>
                <c:pt idx="150">
                  <c:v>4574</c:v>
                </c:pt>
                <c:pt idx="151">
                  <c:v>4575</c:v>
                </c:pt>
                <c:pt idx="152">
                  <c:v>4577</c:v>
                </c:pt>
                <c:pt idx="153">
                  <c:v>4577</c:v>
                </c:pt>
                <c:pt idx="154">
                  <c:v>4579</c:v>
                </c:pt>
                <c:pt idx="155">
                  <c:v>4583</c:v>
                </c:pt>
                <c:pt idx="156">
                  <c:v>4585</c:v>
                </c:pt>
                <c:pt idx="157">
                  <c:v>4584</c:v>
                </c:pt>
                <c:pt idx="158">
                  <c:v>4588</c:v>
                </c:pt>
                <c:pt idx="159">
                  <c:v>4588</c:v>
                </c:pt>
                <c:pt idx="160">
                  <c:v>4588</c:v>
                </c:pt>
                <c:pt idx="161">
                  <c:v>4589</c:v>
                </c:pt>
                <c:pt idx="162">
                  <c:v>4594</c:v>
                </c:pt>
                <c:pt idx="163">
                  <c:v>4593</c:v>
                </c:pt>
                <c:pt idx="164">
                  <c:v>4593</c:v>
                </c:pt>
                <c:pt idx="165">
                  <c:v>4596</c:v>
                </c:pt>
                <c:pt idx="166">
                  <c:v>4597</c:v>
                </c:pt>
                <c:pt idx="167">
                  <c:v>4597</c:v>
                </c:pt>
                <c:pt idx="168">
                  <c:v>4597</c:v>
                </c:pt>
                <c:pt idx="169">
                  <c:v>4594</c:v>
                </c:pt>
                <c:pt idx="170">
                  <c:v>4595</c:v>
                </c:pt>
                <c:pt idx="171">
                  <c:v>4600</c:v>
                </c:pt>
                <c:pt idx="172">
                  <c:v>4602</c:v>
                </c:pt>
                <c:pt idx="173">
                  <c:v>4603</c:v>
                </c:pt>
                <c:pt idx="174">
                  <c:v>4603</c:v>
                </c:pt>
                <c:pt idx="175">
                  <c:v>4606</c:v>
                </c:pt>
                <c:pt idx="176">
                  <c:v>4610</c:v>
                </c:pt>
                <c:pt idx="177">
                  <c:v>4611</c:v>
                </c:pt>
                <c:pt idx="178">
                  <c:v>4613</c:v>
                </c:pt>
                <c:pt idx="179">
                  <c:v>4612</c:v>
                </c:pt>
                <c:pt idx="180">
                  <c:v>4612</c:v>
                </c:pt>
                <c:pt idx="181">
                  <c:v>4613</c:v>
                </c:pt>
                <c:pt idx="182">
                  <c:v>4615</c:v>
                </c:pt>
                <c:pt idx="183">
                  <c:v>4618</c:v>
                </c:pt>
                <c:pt idx="184">
                  <c:v>4619</c:v>
                </c:pt>
                <c:pt idx="185">
                  <c:v>4621</c:v>
                </c:pt>
                <c:pt idx="186">
                  <c:v>4622</c:v>
                </c:pt>
                <c:pt idx="187">
                  <c:v>4625</c:v>
                </c:pt>
                <c:pt idx="188">
                  <c:v>4625</c:v>
                </c:pt>
                <c:pt idx="189">
                  <c:v>4626</c:v>
                </c:pt>
                <c:pt idx="190">
                  <c:v>4628</c:v>
                </c:pt>
                <c:pt idx="191">
                  <c:v>4627</c:v>
                </c:pt>
                <c:pt idx="192">
                  <c:v>4628</c:v>
                </c:pt>
                <c:pt idx="193">
                  <c:v>4629</c:v>
                </c:pt>
                <c:pt idx="194">
                  <c:v>4632</c:v>
                </c:pt>
                <c:pt idx="195">
                  <c:v>4632</c:v>
                </c:pt>
                <c:pt idx="196">
                  <c:v>4634</c:v>
                </c:pt>
                <c:pt idx="197">
                  <c:v>4633</c:v>
                </c:pt>
                <c:pt idx="198">
                  <c:v>4635</c:v>
                </c:pt>
                <c:pt idx="199">
                  <c:v>4636</c:v>
                </c:pt>
                <c:pt idx="200">
                  <c:v>4639</c:v>
                </c:pt>
                <c:pt idx="201">
                  <c:v>4639</c:v>
                </c:pt>
                <c:pt idx="202">
                  <c:v>4640</c:v>
                </c:pt>
                <c:pt idx="203">
                  <c:v>4646</c:v>
                </c:pt>
                <c:pt idx="204">
                  <c:v>4648</c:v>
                </c:pt>
                <c:pt idx="205">
                  <c:v>4650</c:v>
                </c:pt>
                <c:pt idx="206">
                  <c:v>4651</c:v>
                </c:pt>
                <c:pt idx="207">
                  <c:v>4649</c:v>
                </c:pt>
                <c:pt idx="208">
                  <c:v>4656</c:v>
                </c:pt>
                <c:pt idx="209">
                  <c:v>4654</c:v>
                </c:pt>
                <c:pt idx="210">
                  <c:v>4656</c:v>
                </c:pt>
                <c:pt idx="211">
                  <c:v>4661</c:v>
                </c:pt>
                <c:pt idx="212">
                  <c:v>4663</c:v>
                </c:pt>
                <c:pt idx="213">
                  <c:v>4664</c:v>
                </c:pt>
                <c:pt idx="214">
                  <c:v>4666</c:v>
                </c:pt>
                <c:pt idx="215">
                  <c:v>4668</c:v>
                </c:pt>
                <c:pt idx="216">
                  <c:v>4671</c:v>
                </c:pt>
                <c:pt idx="217">
                  <c:v>4672</c:v>
                </c:pt>
                <c:pt idx="218">
                  <c:v>4673</c:v>
                </c:pt>
                <c:pt idx="219">
                  <c:v>4674</c:v>
                </c:pt>
                <c:pt idx="220">
                  <c:v>4676</c:v>
                </c:pt>
                <c:pt idx="221">
                  <c:v>4677</c:v>
                </c:pt>
                <c:pt idx="222">
                  <c:v>4677</c:v>
                </c:pt>
                <c:pt idx="223">
                  <c:v>4677</c:v>
                </c:pt>
                <c:pt idx="224">
                  <c:v>4677</c:v>
                </c:pt>
                <c:pt idx="225">
                  <c:v>4676</c:v>
                </c:pt>
                <c:pt idx="226">
                  <c:v>4678</c:v>
                </c:pt>
                <c:pt idx="227">
                  <c:v>4678</c:v>
                </c:pt>
                <c:pt idx="228">
                  <c:v>4679</c:v>
                </c:pt>
                <c:pt idx="229">
                  <c:v>4678</c:v>
                </c:pt>
                <c:pt idx="230">
                  <c:v>4679</c:v>
                </c:pt>
                <c:pt idx="231">
                  <c:v>4681</c:v>
                </c:pt>
                <c:pt idx="232">
                  <c:v>4682</c:v>
                </c:pt>
                <c:pt idx="233">
                  <c:v>4683</c:v>
                </c:pt>
                <c:pt idx="234">
                  <c:v>4685</c:v>
                </c:pt>
                <c:pt idx="235">
                  <c:v>4687</c:v>
                </c:pt>
                <c:pt idx="236">
                  <c:v>4687</c:v>
                </c:pt>
                <c:pt idx="237">
                  <c:v>4686</c:v>
                </c:pt>
                <c:pt idx="238">
                  <c:v>4686</c:v>
                </c:pt>
                <c:pt idx="239">
                  <c:v>4687</c:v>
                </c:pt>
                <c:pt idx="240">
                  <c:v>4689</c:v>
                </c:pt>
                <c:pt idx="241">
                  <c:v>4690</c:v>
                </c:pt>
                <c:pt idx="242">
                  <c:v>4690</c:v>
                </c:pt>
                <c:pt idx="243">
                  <c:v>4691</c:v>
                </c:pt>
                <c:pt idx="244">
                  <c:v>4689</c:v>
                </c:pt>
                <c:pt idx="245">
                  <c:v>4689</c:v>
                </c:pt>
                <c:pt idx="246">
                  <c:v>4689</c:v>
                </c:pt>
                <c:pt idx="247">
                  <c:v>4693</c:v>
                </c:pt>
                <c:pt idx="248">
                  <c:v>4696</c:v>
                </c:pt>
                <c:pt idx="249">
                  <c:v>4697</c:v>
                </c:pt>
                <c:pt idx="250">
                  <c:v>4696</c:v>
                </c:pt>
                <c:pt idx="251">
                  <c:v>4696</c:v>
                </c:pt>
                <c:pt idx="252">
                  <c:v>4697</c:v>
                </c:pt>
                <c:pt idx="253">
                  <c:v>4698</c:v>
                </c:pt>
                <c:pt idx="254">
                  <c:v>4700</c:v>
                </c:pt>
                <c:pt idx="255">
                  <c:v>4703</c:v>
                </c:pt>
                <c:pt idx="256">
                  <c:v>4703</c:v>
                </c:pt>
                <c:pt idx="257">
                  <c:v>4704</c:v>
                </c:pt>
                <c:pt idx="258">
                  <c:v>4706</c:v>
                </c:pt>
                <c:pt idx="259">
                  <c:v>4705</c:v>
                </c:pt>
                <c:pt idx="260">
                  <c:v>4707</c:v>
                </c:pt>
                <c:pt idx="261">
                  <c:v>4709</c:v>
                </c:pt>
                <c:pt idx="262">
                  <c:v>4711</c:v>
                </c:pt>
                <c:pt idx="263">
                  <c:v>4713</c:v>
                </c:pt>
                <c:pt idx="264">
                  <c:v>4715</c:v>
                </c:pt>
                <c:pt idx="265">
                  <c:v>4717</c:v>
                </c:pt>
                <c:pt idx="266">
                  <c:v>4721</c:v>
                </c:pt>
                <c:pt idx="267">
                  <c:v>4725</c:v>
                </c:pt>
                <c:pt idx="268">
                  <c:v>4726</c:v>
                </c:pt>
                <c:pt idx="269">
                  <c:v>4726</c:v>
                </c:pt>
                <c:pt idx="270">
                  <c:v>4729</c:v>
                </c:pt>
                <c:pt idx="271">
                  <c:v>4733</c:v>
                </c:pt>
                <c:pt idx="272">
                  <c:v>4733</c:v>
                </c:pt>
                <c:pt idx="273">
                  <c:v>4731</c:v>
                </c:pt>
                <c:pt idx="274">
                  <c:v>4734</c:v>
                </c:pt>
                <c:pt idx="275">
                  <c:v>4735</c:v>
                </c:pt>
                <c:pt idx="276">
                  <c:v>4735</c:v>
                </c:pt>
                <c:pt idx="277">
                  <c:v>4738</c:v>
                </c:pt>
                <c:pt idx="278">
                  <c:v>4739</c:v>
                </c:pt>
                <c:pt idx="279">
                  <c:v>4740</c:v>
                </c:pt>
                <c:pt idx="280">
                  <c:v>4747</c:v>
                </c:pt>
                <c:pt idx="281">
                  <c:v>4749</c:v>
                </c:pt>
                <c:pt idx="282">
                  <c:v>4751</c:v>
                </c:pt>
                <c:pt idx="283">
                  <c:v>4753</c:v>
                </c:pt>
                <c:pt idx="284">
                  <c:v>4754</c:v>
                </c:pt>
                <c:pt idx="285">
                  <c:v>4753</c:v>
                </c:pt>
                <c:pt idx="286">
                  <c:v>4755</c:v>
                </c:pt>
                <c:pt idx="287">
                  <c:v>4757</c:v>
                </c:pt>
                <c:pt idx="288">
                  <c:v>4760</c:v>
                </c:pt>
                <c:pt idx="289">
                  <c:v>4761</c:v>
                </c:pt>
                <c:pt idx="290">
                  <c:v>4762</c:v>
                </c:pt>
                <c:pt idx="291">
                  <c:v>4761</c:v>
                </c:pt>
                <c:pt idx="292">
                  <c:v>4766</c:v>
                </c:pt>
                <c:pt idx="293">
                  <c:v>4766</c:v>
                </c:pt>
                <c:pt idx="294">
                  <c:v>4770</c:v>
                </c:pt>
                <c:pt idx="295">
                  <c:v>4771</c:v>
                </c:pt>
                <c:pt idx="296">
                  <c:v>4774</c:v>
                </c:pt>
                <c:pt idx="297">
                  <c:v>4776</c:v>
                </c:pt>
                <c:pt idx="298">
                  <c:v>4777</c:v>
                </c:pt>
                <c:pt idx="299">
                  <c:v>4777</c:v>
                </c:pt>
                <c:pt idx="300">
                  <c:v>4777</c:v>
                </c:pt>
                <c:pt idx="301">
                  <c:v>4778</c:v>
                </c:pt>
                <c:pt idx="302">
                  <c:v>4779</c:v>
                </c:pt>
                <c:pt idx="303">
                  <c:v>4782</c:v>
                </c:pt>
                <c:pt idx="304">
                  <c:v>4783</c:v>
                </c:pt>
                <c:pt idx="305">
                  <c:v>4787</c:v>
                </c:pt>
                <c:pt idx="306">
                  <c:v>4786</c:v>
                </c:pt>
                <c:pt idx="307">
                  <c:v>4787</c:v>
                </c:pt>
                <c:pt idx="308">
                  <c:v>4787</c:v>
                </c:pt>
                <c:pt idx="309">
                  <c:v>4790</c:v>
                </c:pt>
                <c:pt idx="310">
                  <c:v>4788</c:v>
                </c:pt>
                <c:pt idx="311">
                  <c:v>4790</c:v>
                </c:pt>
                <c:pt idx="312">
                  <c:v>4792</c:v>
                </c:pt>
                <c:pt idx="313">
                  <c:v>4793</c:v>
                </c:pt>
                <c:pt idx="314">
                  <c:v>4793</c:v>
                </c:pt>
                <c:pt idx="315">
                  <c:v>4795</c:v>
                </c:pt>
                <c:pt idx="316">
                  <c:v>4798</c:v>
                </c:pt>
                <c:pt idx="317">
                  <c:v>4799</c:v>
                </c:pt>
                <c:pt idx="318">
                  <c:v>4804</c:v>
                </c:pt>
                <c:pt idx="319">
                  <c:v>4808</c:v>
                </c:pt>
                <c:pt idx="320">
                  <c:v>4808</c:v>
                </c:pt>
                <c:pt idx="321">
                  <c:v>4807</c:v>
                </c:pt>
                <c:pt idx="322">
                  <c:v>4808</c:v>
                </c:pt>
                <c:pt idx="323">
                  <c:v>4805</c:v>
                </c:pt>
                <c:pt idx="324">
                  <c:v>4806</c:v>
                </c:pt>
                <c:pt idx="325">
                  <c:v>4807</c:v>
                </c:pt>
                <c:pt idx="326">
                  <c:v>4809</c:v>
                </c:pt>
                <c:pt idx="327">
                  <c:v>4811</c:v>
                </c:pt>
                <c:pt idx="328">
                  <c:v>4811</c:v>
                </c:pt>
                <c:pt idx="329">
                  <c:v>4812</c:v>
                </c:pt>
                <c:pt idx="330">
                  <c:v>4814</c:v>
                </c:pt>
                <c:pt idx="331">
                  <c:v>4813</c:v>
                </c:pt>
                <c:pt idx="332">
                  <c:v>4817</c:v>
                </c:pt>
                <c:pt idx="333">
                  <c:v>4817</c:v>
                </c:pt>
                <c:pt idx="334">
                  <c:v>4817</c:v>
                </c:pt>
                <c:pt idx="335">
                  <c:v>4818</c:v>
                </c:pt>
                <c:pt idx="336">
                  <c:v>4819</c:v>
                </c:pt>
                <c:pt idx="337">
                  <c:v>4823</c:v>
                </c:pt>
                <c:pt idx="338">
                  <c:v>4844</c:v>
                </c:pt>
                <c:pt idx="339">
                  <c:v>4850</c:v>
                </c:pt>
                <c:pt idx="340">
                  <c:v>4855</c:v>
                </c:pt>
                <c:pt idx="341">
                  <c:v>4857</c:v>
                </c:pt>
                <c:pt idx="342">
                  <c:v>4859</c:v>
                </c:pt>
                <c:pt idx="343">
                  <c:v>4859</c:v>
                </c:pt>
                <c:pt idx="344">
                  <c:v>4861</c:v>
                </c:pt>
                <c:pt idx="345">
                  <c:v>4863</c:v>
                </c:pt>
                <c:pt idx="346">
                  <c:v>4866</c:v>
                </c:pt>
                <c:pt idx="347">
                  <c:v>4866</c:v>
                </c:pt>
                <c:pt idx="348">
                  <c:v>4868</c:v>
                </c:pt>
                <c:pt idx="349">
                  <c:v>4866</c:v>
                </c:pt>
                <c:pt idx="350">
                  <c:v>4868</c:v>
                </c:pt>
                <c:pt idx="351">
                  <c:v>4879</c:v>
                </c:pt>
                <c:pt idx="352">
                  <c:v>4884</c:v>
                </c:pt>
                <c:pt idx="353">
                  <c:v>4888</c:v>
                </c:pt>
                <c:pt idx="354">
                  <c:v>4888</c:v>
                </c:pt>
                <c:pt idx="355">
                  <c:v>4888</c:v>
                </c:pt>
                <c:pt idx="356">
                  <c:v>4889</c:v>
                </c:pt>
                <c:pt idx="357">
                  <c:v>4893</c:v>
                </c:pt>
                <c:pt idx="358">
                  <c:v>4894</c:v>
                </c:pt>
                <c:pt idx="359">
                  <c:v>4892</c:v>
                </c:pt>
                <c:pt idx="360">
                  <c:v>4894</c:v>
                </c:pt>
                <c:pt idx="361">
                  <c:v>4895</c:v>
                </c:pt>
                <c:pt idx="362">
                  <c:v>4894</c:v>
                </c:pt>
                <c:pt idx="363">
                  <c:v>4893</c:v>
                </c:pt>
                <c:pt idx="364">
                  <c:v>4936</c:v>
                </c:pt>
                <c:pt idx="365">
                  <c:v>4943</c:v>
                </c:pt>
                <c:pt idx="366">
                  <c:v>4966</c:v>
                </c:pt>
                <c:pt idx="367">
                  <c:v>4976</c:v>
                </c:pt>
                <c:pt idx="368">
                  <c:v>4978</c:v>
                </c:pt>
                <c:pt idx="369">
                  <c:v>4980</c:v>
                </c:pt>
                <c:pt idx="370">
                  <c:v>4981</c:v>
                </c:pt>
                <c:pt idx="371">
                  <c:v>4982</c:v>
                </c:pt>
                <c:pt idx="372">
                  <c:v>4982</c:v>
                </c:pt>
                <c:pt idx="373">
                  <c:v>4983</c:v>
                </c:pt>
                <c:pt idx="374">
                  <c:v>4985</c:v>
                </c:pt>
                <c:pt idx="375">
                  <c:v>4986</c:v>
                </c:pt>
                <c:pt idx="376">
                  <c:v>4988</c:v>
                </c:pt>
                <c:pt idx="377">
                  <c:v>4989</c:v>
                </c:pt>
                <c:pt idx="378">
                  <c:v>4991</c:v>
                </c:pt>
                <c:pt idx="379">
                  <c:v>4993</c:v>
                </c:pt>
                <c:pt idx="380">
                  <c:v>5000</c:v>
                </c:pt>
                <c:pt idx="381">
                  <c:v>5003</c:v>
                </c:pt>
                <c:pt idx="382">
                  <c:v>5007</c:v>
                </c:pt>
                <c:pt idx="383">
                  <c:v>5009</c:v>
                </c:pt>
                <c:pt idx="384">
                  <c:v>5007</c:v>
                </c:pt>
                <c:pt idx="385">
                  <c:v>5012</c:v>
                </c:pt>
                <c:pt idx="386">
                  <c:v>5014</c:v>
                </c:pt>
                <c:pt idx="387">
                  <c:v>5017</c:v>
                </c:pt>
                <c:pt idx="388">
                  <c:v>5018</c:v>
                </c:pt>
                <c:pt idx="389">
                  <c:v>5019</c:v>
                </c:pt>
                <c:pt idx="390">
                  <c:v>5026</c:v>
                </c:pt>
                <c:pt idx="391">
                  <c:v>5027</c:v>
                </c:pt>
                <c:pt idx="392">
                  <c:v>5031</c:v>
                </c:pt>
                <c:pt idx="393">
                  <c:v>5032</c:v>
                </c:pt>
                <c:pt idx="394">
                  <c:v>5032</c:v>
                </c:pt>
                <c:pt idx="395">
                  <c:v>5033</c:v>
                </c:pt>
                <c:pt idx="396">
                  <c:v>5037</c:v>
                </c:pt>
                <c:pt idx="397">
                  <c:v>5042</c:v>
                </c:pt>
                <c:pt idx="398">
                  <c:v>5042</c:v>
                </c:pt>
                <c:pt idx="399">
                  <c:v>5042</c:v>
                </c:pt>
                <c:pt idx="400">
                  <c:v>5044</c:v>
                </c:pt>
                <c:pt idx="401">
                  <c:v>5045</c:v>
                </c:pt>
                <c:pt idx="402">
                  <c:v>5049</c:v>
                </c:pt>
                <c:pt idx="403">
                  <c:v>5052</c:v>
                </c:pt>
                <c:pt idx="404">
                  <c:v>5063</c:v>
                </c:pt>
                <c:pt idx="405">
                  <c:v>5073</c:v>
                </c:pt>
                <c:pt idx="406">
                  <c:v>5073</c:v>
                </c:pt>
                <c:pt idx="407">
                  <c:v>5077</c:v>
                </c:pt>
                <c:pt idx="408">
                  <c:v>5080</c:v>
                </c:pt>
                <c:pt idx="409">
                  <c:v>5083</c:v>
                </c:pt>
                <c:pt idx="410">
                  <c:v>5090</c:v>
                </c:pt>
                <c:pt idx="411">
                  <c:v>5096</c:v>
                </c:pt>
                <c:pt idx="412">
                  <c:v>5099</c:v>
                </c:pt>
                <c:pt idx="413">
                  <c:v>5106</c:v>
                </c:pt>
                <c:pt idx="414">
                  <c:v>5109</c:v>
                </c:pt>
                <c:pt idx="415">
                  <c:v>5113</c:v>
                </c:pt>
                <c:pt idx="416">
                  <c:v>5120</c:v>
                </c:pt>
                <c:pt idx="417">
                  <c:v>5128</c:v>
                </c:pt>
                <c:pt idx="418">
                  <c:v>5150</c:v>
                </c:pt>
                <c:pt idx="419">
                  <c:v>5155</c:v>
                </c:pt>
                <c:pt idx="420">
                  <c:v>5157</c:v>
                </c:pt>
                <c:pt idx="421">
                  <c:v>5156</c:v>
                </c:pt>
                <c:pt idx="422">
                  <c:v>5163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5A2-47E5-A8B9-403D37E7840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Hotel Santa Isabel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Sheet1!$A$2:$A$424</c:f>
              <c:numCache>
                <c:formatCode>m/d/yyyy</c:formatCode>
                <c:ptCount val="423"/>
                <c:pt idx="0">
                  <c:v>42461</c:v>
                </c:pt>
                <c:pt idx="1">
                  <c:v>42462</c:v>
                </c:pt>
                <c:pt idx="2">
                  <c:v>42463</c:v>
                </c:pt>
                <c:pt idx="3">
                  <c:v>42464</c:v>
                </c:pt>
                <c:pt idx="4">
                  <c:v>42465</c:v>
                </c:pt>
                <c:pt idx="5">
                  <c:v>42466</c:v>
                </c:pt>
                <c:pt idx="6">
                  <c:v>42467</c:v>
                </c:pt>
                <c:pt idx="7">
                  <c:v>42468</c:v>
                </c:pt>
                <c:pt idx="8">
                  <c:v>42469</c:v>
                </c:pt>
                <c:pt idx="9">
                  <c:v>42470</c:v>
                </c:pt>
                <c:pt idx="10">
                  <c:v>42471</c:v>
                </c:pt>
                <c:pt idx="11">
                  <c:v>42472</c:v>
                </c:pt>
                <c:pt idx="12">
                  <c:v>42473</c:v>
                </c:pt>
                <c:pt idx="13">
                  <c:v>42474</c:v>
                </c:pt>
                <c:pt idx="14">
                  <c:v>42475</c:v>
                </c:pt>
                <c:pt idx="15">
                  <c:v>42476</c:v>
                </c:pt>
                <c:pt idx="16">
                  <c:v>42477</c:v>
                </c:pt>
                <c:pt idx="17">
                  <c:v>42478</c:v>
                </c:pt>
                <c:pt idx="18">
                  <c:v>42479</c:v>
                </c:pt>
                <c:pt idx="19">
                  <c:v>42480</c:v>
                </c:pt>
                <c:pt idx="20">
                  <c:v>42481</c:v>
                </c:pt>
                <c:pt idx="21">
                  <c:v>42482</c:v>
                </c:pt>
                <c:pt idx="22">
                  <c:v>42483</c:v>
                </c:pt>
                <c:pt idx="23">
                  <c:v>42484</c:v>
                </c:pt>
                <c:pt idx="24">
                  <c:v>42485</c:v>
                </c:pt>
                <c:pt idx="25">
                  <c:v>42486</c:v>
                </c:pt>
                <c:pt idx="26">
                  <c:v>42487</c:v>
                </c:pt>
                <c:pt idx="27">
                  <c:v>42488</c:v>
                </c:pt>
                <c:pt idx="28">
                  <c:v>42489</c:v>
                </c:pt>
                <c:pt idx="29">
                  <c:v>42490</c:v>
                </c:pt>
                <c:pt idx="30">
                  <c:v>42491</c:v>
                </c:pt>
                <c:pt idx="31">
                  <c:v>42492</c:v>
                </c:pt>
                <c:pt idx="32">
                  <c:v>42493</c:v>
                </c:pt>
                <c:pt idx="33">
                  <c:v>42494</c:v>
                </c:pt>
                <c:pt idx="34">
                  <c:v>42495</c:v>
                </c:pt>
                <c:pt idx="35">
                  <c:v>42496</c:v>
                </c:pt>
                <c:pt idx="36">
                  <c:v>42497</c:v>
                </c:pt>
                <c:pt idx="37">
                  <c:v>42498</c:v>
                </c:pt>
                <c:pt idx="38">
                  <c:v>42499</c:v>
                </c:pt>
                <c:pt idx="39">
                  <c:v>42500</c:v>
                </c:pt>
                <c:pt idx="40">
                  <c:v>42501</c:v>
                </c:pt>
                <c:pt idx="41">
                  <c:v>42502</c:v>
                </c:pt>
                <c:pt idx="42">
                  <c:v>42503</c:v>
                </c:pt>
                <c:pt idx="43">
                  <c:v>42504</c:v>
                </c:pt>
                <c:pt idx="44">
                  <c:v>42505</c:v>
                </c:pt>
                <c:pt idx="45">
                  <c:v>42506</c:v>
                </c:pt>
                <c:pt idx="46">
                  <c:v>42507</c:v>
                </c:pt>
                <c:pt idx="47">
                  <c:v>42508</c:v>
                </c:pt>
                <c:pt idx="48">
                  <c:v>42509</c:v>
                </c:pt>
                <c:pt idx="49">
                  <c:v>42510</c:v>
                </c:pt>
                <c:pt idx="50">
                  <c:v>42511</c:v>
                </c:pt>
                <c:pt idx="51">
                  <c:v>42512</c:v>
                </c:pt>
                <c:pt idx="52">
                  <c:v>42513</c:v>
                </c:pt>
                <c:pt idx="53">
                  <c:v>42514</c:v>
                </c:pt>
                <c:pt idx="54">
                  <c:v>42515</c:v>
                </c:pt>
                <c:pt idx="55">
                  <c:v>42516</c:v>
                </c:pt>
                <c:pt idx="56">
                  <c:v>42517</c:v>
                </c:pt>
                <c:pt idx="57">
                  <c:v>42518</c:v>
                </c:pt>
                <c:pt idx="58">
                  <c:v>42519</c:v>
                </c:pt>
                <c:pt idx="59">
                  <c:v>42520</c:v>
                </c:pt>
                <c:pt idx="60">
                  <c:v>42521</c:v>
                </c:pt>
                <c:pt idx="61">
                  <c:v>42522</c:v>
                </c:pt>
                <c:pt idx="62">
                  <c:v>42523</c:v>
                </c:pt>
                <c:pt idx="63">
                  <c:v>42524</c:v>
                </c:pt>
                <c:pt idx="64">
                  <c:v>42525</c:v>
                </c:pt>
                <c:pt idx="65">
                  <c:v>42526</c:v>
                </c:pt>
                <c:pt idx="66">
                  <c:v>42527</c:v>
                </c:pt>
                <c:pt idx="67">
                  <c:v>42528</c:v>
                </c:pt>
                <c:pt idx="68">
                  <c:v>42529</c:v>
                </c:pt>
                <c:pt idx="69">
                  <c:v>42530</c:v>
                </c:pt>
                <c:pt idx="70">
                  <c:v>42531</c:v>
                </c:pt>
                <c:pt idx="71">
                  <c:v>42532</c:v>
                </c:pt>
                <c:pt idx="72">
                  <c:v>42533</c:v>
                </c:pt>
                <c:pt idx="73">
                  <c:v>42534</c:v>
                </c:pt>
                <c:pt idx="74">
                  <c:v>42535</c:v>
                </c:pt>
                <c:pt idx="75">
                  <c:v>42536</c:v>
                </c:pt>
                <c:pt idx="76">
                  <c:v>42537</c:v>
                </c:pt>
                <c:pt idx="77">
                  <c:v>42538</c:v>
                </c:pt>
                <c:pt idx="78">
                  <c:v>42539</c:v>
                </c:pt>
                <c:pt idx="79">
                  <c:v>42540</c:v>
                </c:pt>
                <c:pt idx="80">
                  <c:v>42541</c:v>
                </c:pt>
                <c:pt idx="81">
                  <c:v>42542</c:v>
                </c:pt>
                <c:pt idx="82">
                  <c:v>42543</c:v>
                </c:pt>
                <c:pt idx="83">
                  <c:v>42544</c:v>
                </c:pt>
                <c:pt idx="84">
                  <c:v>42545</c:v>
                </c:pt>
                <c:pt idx="85">
                  <c:v>42546</c:v>
                </c:pt>
                <c:pt idx="86">
                  <c:v>42547</c:v>
                </c:pt>
                <c:pt idx="87">
                  <c:v>42548</c:v>
                </c:pt>
                <c:pt idx="88">
                  <c:v>42549</c:v>
                </c:pt>
                <c:pt idx="89">
                  <c:v>42550</c:v>
                </c:pt>
                <c:pt idx="90">
                  <c:v>42551</c:v>
                </c:pt>
                <c:pt idx="91">
                  <c:v>42552</c:v>
                </c:pt>
                <c:pt idx="92">
                  <c:v>42553</c:v>
                </c:pt>
                <c:pt idx="93">
                  <c:v>42554</c:v>
                </c:pt>
                <c:pt idx="94">
                  <c:v>42555</c:v>
                </c:pt>
                <c:pt idx="95">
                  <c:v>42556</c:v>
                </c:pt>
                <c:pt idx="96">
                  <c:v>42557</c:v>
                </c:pt>
                <c:pt idx="97">
                  <c:v>42558</c:v>
                </c:pt>
                <c:pt idx="98">
                  <c:v>42559</c:v>
                </c:pt>
                <c:pt idx="99">
                  <c:v>42560</c:v>
                </c:pt>
                <c:pt idx="100">
                  <c:v>42561</c:v>
                </c:pt>
                <c:pt idx="101">
                  <c:v>42562</c:v>
                </c:pt>
                <c:pt idx="102">
                  <c:v>42563</c:v>
                </c:pt>
                <c:pt idx="103">
                  <c:v>42564</c:v>
                </c:pt>
                <c:pt idx="104">
                  <c:v>42565</c:v>
                </c:pt>
                <c:pt idx="105">
                  <c:v>42566</c:v>
                </c:pt>
                <c:pt idx="106">
                  <c:v>42567</c:v>
                </c:pt>
                <c:pt idx="107">
                  <c:v>42568</c:v>
                </c:pt>
                <c:pt idx="108">
                  <c:v>42569</c:v>
                </c:pt>
                <c:pt idx="109">
                  <c:v>42570</c:v>
                </c:pt>
                <c:pt idx="110">
                  <c:v>42571</c:v>
                </c:pt>
                <c:pt idx="111">
                  <c:v>42572</c:v>
                </c:pt>
                <c:pt idx="112">
                  <c:v>42573</c:v>
                </c:pt>
                <c:pt idx="113">
                  <c:v>42574</c:v>
                </c:pt>
                <c:pt idx="114">
                  <c:v>42575</c:v>
                </c:pt>
                <c:pt idx="115">
                  <c:v>42576</c:v>
                </c:pt>
                <c:pt idx="116">
                  <c:v>42577</c:v>
                </c:pt>
                <c:pt idx="117">
                  <c:v>42578</c:v>
                </c:pt>
                <c:pt idx="118">
                  <c:v>42579</c:v>
                </c:pt>
                <c:pt idx="119">
                  <c:v>42580</c:v>
                </c:pt>
                <c:pt idx="120">
                  <c:v>42581</c:v>
                </c:pt>
                <c:pt idx="121">
                  <c:v>42582</c:v>
                </c:pt>
                <c:pt idx="122">
                  <c:v>42583</c:v>
                </c:pt>
                <c:pt idx="123">
                  <c:v>42584</c:v>
                </c:pt>
                <c:pt idx="124">
                  <c:v>42585</c:v>
                </c:pt>
                <c:pt idx="125">
                  <c:v>42586</c:v>
                </c:pt>
                <c:pt idx="126">
                  <c:v>42587</c:v>
                </c:pt>
                <c:pt idx="127">
                  <c:v>42588</c:v>
                </c:pt>
                <c:pt idx="128">
                  <c:v>42589</c:v>
                </c:pt>
                <c:pt idx="129">
                  <c:v>42590</c:v>
                </c:pt>
                <c:pt idx="130">
                  <c:v>42591</c:v>
                </c:pt>
                <c:pt idx="131">
                  <c:v>42592</c:v>
                </c:pt>
                <c:pt idx="132">
                  <c:v>42593</c:v>
                </c:pt>
                <c:pt idx="133">
                  <c:v>42594</c:v>
                </c:pt>
                <c:pt idx="134">
                  <c:v>42595</c:v>
                </c:pt>
                <c:pt idx="135">
                  <c:v>42596</c:v>
                </c:pt>
                <c:pt idx="136">
                  <c:v>42597</c:v>
                </c:pt>
                <c:pt idx="137">
                  <c:v>42598</c:v>
                </c:pt>
                <c:pt idx="138">
                  <c:v>42599</c:v>
                </c:pt>
                <c:pt idx="139">
                  <c:v>42600</c:v>
                </c:pt>
                <c:pt idx="140">
                  <c:v>42601</c:v>
                </c:pt>
                <c:pt idx="141">
                  <c:v>42602</c:v>
                </c:pt>
                <c:pt idx="142">
                  <c:v>42603</c:v>
                </c:pt>
                <c:pt idx="143">
                  <c:v>42604</c:v>
                </c:pt>
                <c:pt idx="144">
                  <c:v>42605</c:v>
                </c:pt>
                <c:pt idx="145">
                  <c:v>42606</c:v>
                </c:pt>
                <c:pt idx="146">
                  <c:v>42607</c:v>
                </c:pt>
                <c:pt idx="147">
                  <c:v>42608</c:v>
                </c:pt>
                <c:pt idx="148">
                  <c:v>42609</c:v>
                </c:pt>
                <c:pt idx="149">
                  <c:v>42610</c:v>
                </c:pt>
                <c:pt idx="150">
                  <c:v>42611</c:v>
                </c:pt>
                <c:pt idx="151">
                  <c:v>42612</c:v>
                </c:pt>
                <c:pt idx="152">
                  <c:v>42613</c:v>
                </c:pt>
                <c:pt idx="153">
                  <c:v>42614</c:v>
                </c:pt>
                <c:pt idx="154">
                  <c:v>42615</c:v>
                </c:pt>
                <c:pt idx="155">
                  <c:v>42616</c:v>
                </c:pt>
                <c:pt idx="156">
                  <c:v>42617</c:v>
                </c:pt>
                <c:pt idx="157">
                  <c:v>42618</c:v>
                </c:pt>
                <c:pt idx="158">
                  <c:v>42619</c:v>
                </c:pt>
                <c:pt idx="159">
                  <c:v>42620</c:v>
                </c:pt>
                <c:pt idx="160">
                  <c:v>42621</c:v>
                </c:pt>
                <c:pt idx="161">
                  <c:v>42622</c:v>
                </c:pt>
                <c:pt idx="162">
                  <c:v>42623</c:v>
                </c:pt>
                <c:pt idx="163">
                  <c:v>42624</c:v>
                </c:pt>
                <c:pt idx="164">
                  <c:v>42625</c:v>
                </c:pt>
                <c:pt idx="165">
                  <c:v>42626</c:v>
                </c:pt>
                <c:pt idx="166">
                  <c:v>42627</c:v>
                </c:pt>
                <c:pt idx="167">
                  <c:v>42628</c:v>
                </c:pt>
                <c:pt idx="168">
                  <c:v>42629</c:v>
                </c:pt>
                <c:pt idx="169">
                  <c:v>42630</c:v>
                </c:pt>
                <c:pt idx="170">
                  <c:v>42631</c:v>
                </c:pt>
                <c:pt idx="171">
                  <c:v>42632</c:v>
                </c:pt>
                <c:pt idx="172">
                  <c:v>42633</c:v>
                </c:pt>
                <c:pt idx="173">
                  <c:v>42634</c:v>
                </c:pt>
                <c:pt idx="174">
                  <c:v>42635</c:v>
                </c:pt>
                <c:pt idx="175">
                  <c:v>42636</c:v>
                </c:pt>
                <c:pt idx="176">
                  <c:v>42637</c:v>
                </c:pt>
                <c:pt idx="177">
                  <c:v>42638</c:v>
                </c:pt>
                <c:pt idx="178">
                  <c:v>42639</c:v>
                </c:pt>
                <c:pt idx="179">
                  <c:v>42640</c:v>
                </c:pt>
                <c:pt idx="180">
                  <c:v>42641</c:v>
                </c:pt>
                <c:pt idx="181">
                  <c:v>42642</c:v>
                </c:pt>
                <c:pt idx="182">
                  <c:v>42643</c:v>
                </c:pt>
                <c:pt idx="183">
                  <c:v>42644</c:v>
                </c:pt>
                <c:pt idx="184">
                  <c:v>42645</c:v>
                </c:pt>
                <c:pt idx="185">
                  <c:v>42646</c:v>
                </c:pt>
                <c:pt idx="186">
                  <c:v>42647</c:v>
                </c:pt>
                <c:pt idx="187">
                  <c:v>42648</c:v>
                </c:pt>
                <c:pt idx="188">
                  <c:v>42649</c:v>
                </c:pt>
                <c:pt idx="189">
                  <c:v>42650</c:v>
                </c:pt>
                <c:pt idx="190">
                  <c:v>42651</c:v>
                </c:pt>
                <c:pt idx="191">
                  <c:v>42652</c:v>
                </c:pt>
                <c:pt idx="192">
                  <c:v>42653</c:v>
                </c:pt>
                <c:pt idx="193">
                  <c:v>42654</c:v>
                </c:pt>
                <c:pt idx="194">
                  <c:v>42655</c:v>
                </c:pt>
                <c:pt idx="195">
                  <c:v>42656</c:v>
                </c:pt>
                <c:pt idx="196">
                  <c:v>42657</c:v>
                </c:pt>
                <c:pt idx="197">
                  <c:v>42658</c:v>
                </c:pt>
                <c:pt idx="198">
                  <c:v>42659</c:v>
                </c:pt>
                <c:pt idx="199">
                  <c:v>42660</c:v>
                </c:pt>
                <c:pt idx="200">
                  <c:v>42661</c:v>
                </c:pt>
                <c:pt idx="201">
                  <c:v>42662</c:v>
                </c:pt>
                <c:pt idx="202">
                  <c:v>42663</c:v>
                </c:pt>
                <c:pt idx="203">
                  <c:v>42664</c:v>
                </c:pt>
                <c:pt idx="204">
                  <c:v>42665</c:v>
                </c:pt>
                <c:pt idx="205">
                  <c:v>42666</c:v>
                </c:pt>
                <c:pt idx="206">
                  <c:v>42667</c:v>
                </c:pt>
                <c:pt idx="207">
                  <c:v>42668</c:v>
                </c:pt>
                <c:pt idx="208">
                  <c:v>42669</c:v>
                </c:pt>
                <c:pt idx="209">
                  <c:v>42670</c:v>
                </c:pt>
                <c:pt idx="210">
                  <c:v>42671</c:v>
                </c:pt>
                <c:pt idx="211">
                  <c:v>42672</c:v>
                </c:pt>
                <c:pt idx="212">
                  <c:v>42673</c:v>
                </c:pt>
                <c:pt idx="213">
                  <c:v>42674</c:v>
                </c:pt>
                <c:pt idx="214">
                  <c:v>42675</c:v>
                </c:pt>
                <c:pt idx="215">
                  <c:v>42676</c:v>
                </c:pt>
                <c:pt idx="216">
                  <c:v>42677</c:v>
                </c:pt>
                <c:pt idx="217">
                  <c:v>42678</c:v>
                </c:pt>
                <c:pt idx="218">
                  <c:v>42679</c:v>
                </c:pt>
                <c:pt idx="219">
                  <c:v>42680</c:v>
                </c:pt>
                <c:pt idx="220">
                  <c:v>42681</c:v>
                </c:pt>
                <c:pt idx="221">
                  <c:v>42682</c:v>
                </c:pt>
                <c:pt idx="222">
                  <c:v>42683</c:v>
                </c:pt>
                <c:pt idx="223">
                  <c:v>42684</c:v>
                </c:pt>
                <c:pt idx="224">
                  <c:v>42685</c:v>
                </c:pt>
                <c:pt idx="225">
                  <c:v>42686</c:v>
                </c:pt>
                <c:pt idx="226">
                  <c:v>42687</c:v>
                </c:pt>
                <c:pt idx="227">
                  <c:v>42688</c:v>
                </c:pt>
                <c:pt idx="228">
                  <c:v>42689</c:v>
                </c:pt>
                <c:pt idx="229">
                  <c:v>42690</c:v>
                </c:pt>
                <c:pt idx="230">
                  <c:v>42691</c:v>
                </c:pt>
                <c:pt idx="231">
                  <c:v>42692</c:v>
                </c:pt>
                <c:pt idx="232">
                  <c:v>42693</c:v>
                </c:pt>
                <c:pt idx="233">
                  <c:v>42694</c:v>
                </c:pt>
                <c:pt idx="234">
                  <c:v>42695</c:v>
                </c:pt>
                <c:pt idx="235">
                  <c:v>42696</c:v>
                </c:pt>
                <c:pt idx="236">
                  <c:v>42697</c:v>
                </c:pt>
                <c:pt idx="237">
                  <c:v>42698</c:v>
                </c:pt>
                <c:pt idx="238">
                  <c:v>42699</c:v>
                </c:pt>
                <c:pt idx="239">
                  <c:v>42700</c:v>
                </c:pt>
                <c:pt idx="240">
                  <c:v>42701</c:v>
                </c:pt>
                <c:pt idx="241">
                  <c:v>42702</c:v>
                </c:pt>
                <c:pt idx="242">
                  <c:v>42703</c:v>
                </c:pt>
                <c:pt idx="243">
                  <c:v>42704</c:v>
                </c:pt>
                <c:pt idx="244">
                  <c:v>42705</c:v>
                </c:pt>
                <c:pt idx="245">
                  <c:v>42706</c:v>
                </c:pt>
                <c:pt idx="246">
                  <c:v>42707</c:v>
                </c:pt>
                <c:pt idx="247">
                  <c:v>42708</c:v>
                </c:pt>
                <c:pt idx="248">
                  <c:v>42709</c:v>
                </c:pt>
                <c:pt idx="249">
                  <c:v>42710</c:v>
                </c:pt>
                <c:pt idx="250">
                  <c:v>42711</c:v>
                </c:pt>
                <c:pt idx="251">
                  <c:v>42712</c:v>
                </c:pt>
                <c:pt idx="252">
                  <c:v>42713</c:v>
                </c:pt>
                <c:pt idx="253">
                  <c:v>42714</c:v>
                </c:pt>
                <c:pt idx="254">
                  <c:v>42715</c:v>
                </c:pt>
                <c:pt idx="255">
                  <c:v>42716</c:v>
                </c:pt>
                <c:pt idx="256">
                  <c:v>42717</c:v>
                </c:pt>
                <c:pt idx="257">
                  <c:v>42718</c:v>
                </c:pt>
                <c:pt idx="258">
                  <c:v>42719</c:v>
                </c:pt>
                <c:pt idx="259">
                  <c:v>42720</c:v>
                </c:pt>
                <c:pt idx="260">
                  <c:v>42721</c:v>
                </c:pt>
                <c:pt idx="261">
                  <c:v>42722</c:v>
                </c:pt>
                <c:pt idx="262">
                  <c:v>42723</c:v>
                </c:pt>
                <c:pt idx="263">
                  <c:v>42724</c:v>
                </c:pt>
                <c:pt idx="264">
                  <c:v>42725</c:v>
                </c:pt>
                <c:pt idx="265">
                  <c:v>42726</c:v>
                </c:pt>
                <c:pt idx="266">
                  <c:v>42727</c:v>
                </c:pt>
                <c:pt idx="267">
                  <c:v>42728</c:v>
                </c:pt>
                <c:pt idx="268">
                  <c:v>42729</c:v>
                </c:pt>
                <c:pt idx="269">
                  <c:v>42730</c:v>
                </c:pt>
                <c:pt idx="270">
                  <c:v>42731</c:v>
                </c:pt>
                <c:pt idx="271">
                  <c:v>42732</c:v>
                </c:pt>
                <c:pt idx="272">
                  <c:v>42733</c:v>
                </c:pt>
                <c:pt idx="273">
                  <c:v>42734</c:v>
                </c:pt>
                <c:pt idx="274">
                  <c:v>42735</c:v>
                </c:pt>
                <c:pt idx="275">
                  <c:v>42736</c:v>
                </c:pt>
                <c:pt idx="276">
                  <c:v>42737</c:v>
                </c:pt>
                <c:pt idx="277">
                  <c:v>42738</c:v>
                </c:pt>
                <c:pt idx="278">
                  <c:v>42739</c:v>
                </c:pt>
                <c:pt idx="279">
                  <c:v>42740</c:v>
                </c:pt>
                <c:pt idx="280">
                  <c:v>42741</c:v>
                </c:pt>
                <c:pt idx="281">
                  <c:v>42742</c:v>
                </c:pt>
                <c:pt idx="282">
                  <c:v>42743</c:v>
                </c:pt>
                <c:pt idx="283">
                  <c:v>42744</c:v>
                </c:pt>
                <c:pt idx="284">
                  <c:v>42745</c:v>
                </c:pt>
                <c:pt idx="285">
                  <c:v>42746</c:v>
                </c:pt>
                <c:pt idx="286">
                  <c:v>42747</c:v>
                </c:pt>
                <c:pt idx="287">
                  <c:v>42748</c:v>
                </c:pt>
                <c:pt idx="288">
                  <c:v>42749</c:v>
                </c:pt>
                <c:pt idx="289">
                  <c:v>42750</c:v>
                </c:pt>
                <c:pt idx="290">
                  <c:v>42751</c:v>
                </c:pt>
                <c:pt idx="291">
                  <c:v>42752</c:v>
                </c:pt>
                <c:pt idx="292">
                  <c:v>42753</c:v>
                </c:pt>
                <c:pt idx="293">
                  <c:v>42754</c:v>
                </c:pt>
                <c:pt idx="294">
                  <c:v>42755</c:v>
                </c:pt>
                <c:pt idx="295">
                  <c:v>42756</c:v>
                </c:pt>
                <c:pt idx="296">
                  <c:v>42757</c:v>
                </c:pt>
                <c:pt idx="297">
                  <c:v>42758</c:v>
                </c:pt>
                <c:pt idx="298">
                  <c:v>42759</c:v>
                </c:pt>
                <c:pt idx="299">
                  <c:v>42760</c:v>
                </c:pt>
                <c:pt idx="300">
                  <c:v>42761</c:v>
                </c:pt>
                <c:pt idx="301">
                  <c:v>42762</c:v>
                </c:pt>
                <c:pt idx="302">
                  <c:v>42763</c:v>
                </c:pt>
                <c:pt idx="303">
                  <c:v>42764</c:v>
                </c:pt>
                <c:pt idx="304">
                  <c:v>42765</c:v>
                </c:pt>
                <c:pt idx="305">
                  <c:v>42766</c:v>
                </c:pt>
                <c:pt idx="306">
                  <c:v>42767</c:v>
                </c:pt>
                <c:pt idx="307">
                  <c:v>42768</c:v>
                </c:pt>
                <c:pt idx="308">
                  <c:v>42769</c:v>
                </c:pt>
                <c:pt idx="309">
                  <c:v>42770</c:v>
                </c:pt>
                <c:pt idx="310">
                  <c:v>42771</c:v>
                </c:pt>
                <c:pt idx="311">
                  <c:v>42772</c:v>
                </c:pt>
                <c:pt idx="312">
                  <c:v>42773</c:v>
                </c:pt>
                <c:pt idx="313">
                  <c:v>42774</c:v>
                </c:pt>
                <c:pt idx="314">
                  <c:v>42775</c:v>
                </c:pt>
                <c:pt idx="315">
                  <c:v>42776</c:v>
                </c:pt>
                <c:pt idx="316">
                  <c:v>42777</c:v>
                </c:pt>
                <c:pt idx="317">
                  <c:v>42778</c:v>
                </c:pt>
                <c:pt idx="318">
                  <c:v>42779</c:v>
                </c:pt>
                <c:pt idx="319">
                  <c:v>42780</c:v>
                </c:pt>
                <c:pt idx="320">
                  <c:v>42781</c:v>
                </c:pt>
                <c:pt idx="321">
                  <c:v>42782</c:v>
                </c:pt>
                <c:pt idx="322">
                  <c:v>42783</c:v>
                </c:pt>
                <c:pt idx="323">
                  <c:v>42784</c:v>
                </c:pt>
                <c:pt idx="324">
                  <c:v>42785</c:v>
                </c:pt>
                <c:pt idx="325">
                  <c:v>42786</c:v>
                </c:pt>
                <c:pt idx="326">
                  <c:v>42787</c:v>
                </c:pt>
                <c:pt idx="327">
                  <c:v>42788</c:v>
                </c:pt>
                <c:pt idx="328">
                  <c:v>42789</c:v>
                </c:pt>
                <c:pt idx="329">
                  <c:v>42790</c:v>
                </c:pt>
                <c:pt idx="330">
                  <c:v>42791</c:v>
                </c:pt>
                <c:pt idx="331">
                  <c:v>42792</c:v>
                </c:pt>
                <c:pt idx="332">
                  <c:v>42793</c:v>
                </c:pt>
                <c:pt idx="333">
                  <c:v>42794</c:v>
                </c:pt>
                <c:pt idx="334">
                  <c:v>42795</c:v>
                </c:pt>
                <c:pt idx="335">
                  <c:v>42796</c:v>
                </c:pt>
                <c:pt idx="336">
                  <c:v>42797</c:v>
                </c:pt>
                <c:pt idx="337">
                  <c:v>42798</c:v>
                </c:pt>
                <c:pt idx="338">
                  <c:v>42799</c:v>
                </c:pt>
                <c:pt idx="339">
                  <c:v>42800</c:v>
                </c:pt>
                <c:pt idx="340">
                  <c:v>42801</c:v>
                </c:pt>
                <c:pt idx="341">
                  <c:v>42802</c:v>
                </c:pt>
                <c:pt idx="342">
                  <c:v>42803</c:v>
                </c:pt>
                <c:pt idx="343">
                  <c:v>42804</c:v>
                </c:pt>
                <c:pt idx="344">
                  <c:v>42805</c:v>
                </c:pt>
                <c:pt idx="345">
                  <c:v>42806</c:v>
                </c:pt>
                <c:pt idx="346">
                  <c:v>42807</c:v>
                </c:pt>
                <c:pt idx="347">
                  <c:v>42808</c:v>
                </c:pt>
                <c:pt idx="348">
                  <c:v>42809</c:v>
                </c:pt>
                <c:pt idx="349">
                  <c:v>42810</c:v>
                </c:pt>
                <c:pt idx="350">
                  <c:v>42811</c:v>
                </c:pt>
                <c:pt idx="351">
                  <c:v>42812</c:v>
                </c:pt>
                <c:pt idx="352">
                  <c:v>42813</c:v>
                </c:pt>
                <c:pt idx="353">
                  <c:v>42814</c:v>
                </c:pt>
                <c:pt idx="354">
                  <c:v>42815</c:v>
                </c:pt>
                <c:pt idx="355">
                  <c:v>42816</c:v>
                </c:pt>
                <c:pt idx="356">
                  <c:v>42817</c:v>
                </c:pt>
                <c:pt idx="357">
                  <c:v>42818</c:v>
                </c:pt>
                <c:pt idx="358">
                  <c:v>42819</c:v>
                </c:pt>
                <c:pt idx="359">
                  <c:v>42820</c:v>
                </c:pt>
                <c:pt idx="360">
                  <c:v>42821</c:v>
                </c:pt>
                <c:pt idx="361">
                  <c:v>42822</c:v>
                </c:pt>
                <c:pt idx="362">
                  <c:v>42823</c:v>
                </c:pt>
                <c:pt idx="363">
                  <c:v>42824</c:v>
                </c:pt>
                <c:pt idx="364">
                  <c:v>42825</c:v>
                </c:pt>
                <c:pt idx="365">
                  <c:v>42826</c:v>
                </c:pt>
                <c:pt idx="366">
                  <c:v>42827</c:v>
                </c:pt>
                <c:pt idx="367">
                  <c:v>42828</c:v>
                </c:pt>
                <c:pt idx="368">
                  <c:v>42829</c:v>
                </c:pt>
                <c:pt idx="369">
                  <c:v>42830</c:v>
                </c:pt>
                <c:pt idx="370">
                  <c:v>42831</c:v>
                </c:pt>
                <c:pt idx="371">
                  <c:v>42832</c:v>
                </c:pt>
                <c:pt idx="372">
                  <c:v>42833</c:v>
                </c:pt>
                <c:pt idx="373">
                  <c:v>42834</c:v>
                </c:pt>
                <c:pt idx="374">
                  <c:v>42835</c:v>
                </c:pt>
                <c:pt idx="375">
                  <c:v>42836</c:v>
                </c:pt>
                <c:pt idx="376">
                  <c:v>42837</c:v>
                </c:pt>
                <c:pt idx="377">
                  <c:v>42838</c:v>
                </c:pt>
                <c:pt idx="378">
                  <c:v>42839</c:v>
                </c:pt>
                <c:pt idx="379">
                  <c:v>42840</c:v>
                </c:pt>
                <c:pt idx="380">
                  <c:v>42841</c:v>
                </c:pt>
                <c:pt idx="381">
                  <c:v>42842</c:v>
                </c:pt>
                <c:pt idx="382">
                  <c:v>42843</c:v>
                </c:pt>
                <c:pt idx="383">
                  <c:v>42844</c:v>
                </c:pt>
                <c:pt idx="384">
                  <c:v>42845</c:v>
                </c:pt>
                <c:pt idx="385">
                  <c:v>42846</c:v>
                </c:pt>
                <c:pt idx="386">
                  <c:v>42847</c:v>
                </c:pt>
                <c:pt idx="387">
                  <c:v>42848</c:v>
                </c:pt>
                <c:pt idx="388">
                  <c:v>42849</c:v>
                </c:pt>
                <c:pt idx="389">
                  <c:v>42850</c:v>
                </c:pt>
                <c:pt idx="390">
                  <c:v>42851</c:v>
                </c:pt>
                <c:pt idx="391">
                  <c:v>42852</c:v>
                </c:pt>
                <c:pt idx="392">
                  <c:v>42853</c:v>
                </c:pt>
                <c:pt idx="393">
                  <c:v>42854</c:v>
                </c:pt>
                <c:pt idx="394">
                  <c:v>42855</c:v>
                </c:pt>
                <c:pt idx="395">
                  <c:v>42856</c:v>
                </c:pt>
                <c:pt idx="396">
                  <c:v>42857</c:v>
                </c:pt>
                <c:pt idx="397">
                  <c:v>42858</c:v>
                </c:pt>
                <c:pt idx="398">
                  <c:v>42859</c:v>
                </c:pt>
                <c:pt idx="399">
                  <c:v>42860</c:v>
                </c:pt>
                <c:pt idx="400">
                  <c:v>42861</c:v>
                </c:pt>
                <c:pt idx="401">
                  <c:v>42862</c:v>
                </c:pt>
                <c:pt idx="402">
                  <c:v>42863</c:v>
                </c:pt>
                <c:pt idx="403">
                  <c:v>42864</c:v>
                </c:pt>
                <c:pt idx="404">
                  <c:v>42865</c:v>
                </c:pt>
                <c:pt idx="405">
                  <c:v>42866</c:v>
                </c:pt>
                <c:pt idx="406">
                  <c:v>42867</c:v>
                </c:pt>
                <c:pt idx="407">
                  <c:v>42868</c:v>
                </c:pt>
                <c:pt idx="408">
                  <c:v>42869</c:v>
                </c:pt>
                <c:pt idx="409">
                  <c:v>42870</c:v>
                </c:pt>
                <c:pt idx="410">
                  <c:v>42871</c:v>
                </c:pt>
                <c:pt idx="411">
                  <c:v>42872</c:v>
                </c:pt>
                <c:pt idx="412">
                  <c:v>42873</c:v>
                </c:pt>
                <c:pt idx="413">
                  <c:v>42874</c:v>
                </c:pt>
                <c:pt idx="414">
                  <c:v>42875</c:v>
                </c:pt>
                <c:pt idx="415">
                  <c:v>42876</c:v>
                </c:pt>
                <c:pt idx="416">
                  <c:v>42877</c:v>
                </c:pt>
                <c:pt idx="417">
                  <c:v>42878</c:v>
                </c:pt>
                <c:pt idx="418">
                  <c:v>42879</c:v>
                </c:pt>
                <c:pt idx="419">
                  <c:v>42880</c:v>
                </c:pt>
                <c:pt idx="420">
                  <c:v>42881</c:v>
                </c:pt>
                <c:pt idx="421">
                  <c:v>42882</c:v>
                </c:pt>
                <c:pt idx="422">
                  <c:v>42883</c:v>
                </c:pt>
              </c:numCache>
            </c:numRef>
          </c:cat>
          <c:val>
            <c:numRef>
              <c:f>Sheet1!$H$2:$H$424</c:f>
              <c:numCache>
                <c:formatCode>General</c:formatCode>
                <c:ptCount val="423"/>
                <c:pt idx="0">
                  <c:v>4104</c:v>
                </c:pt>
                <c:pt idx="1">
                  <c:v>4103</c:v>
                </c:pt>
                <c:pt idx="2">
                  <c:v>4108</c:v>
                </c:pt>
                <c:pt idx="3">
                  <c:v>4113</c:v>
                </c:pt>
                <c:pt idx="4">
                  <c:v>4118</c:v>
                </c:pt>
                <c:pt idx="5">
                  <c:v>4121</c:v>
                </c:pt>
                <c:pt idx="6">
                  <c:v>4121</c:v>
                </c:pt>
                <c:pt idx="7">
                  <c:v>4124</c:v>
                </c:pt>
                <c:pt idx="8">
                  <c:v>4129</c:v>
                </c:pt>
                <c:pt idx="9">
                  <c:v>4132</c:v>
                </c:pt>
                <c:pt idx="10">
                  <c:v>4137</c:v>
                </c:pt>
                <c:pt idx="11">
                  <c:v>4139</c:v>
                </c:pt>
                <c:pt idx="12">
                  <c:v>4142</c:v>
                </c:pt>
                <c:pt idx="13">
                  <c:v>4143</c:v>
                </c:pt>
                <c:pt idx="14">
                  <c:v>4145</c:v>
                </c:pt>
                <c:pt idx="15">
                  <c:v>4150</c:v>
                </c:pt>
                <c:pt idx="16">
                  <c:v>4153</c:v>
                </c:pt>
                <c:pt idx="17">
                  <c:v>4150</c:v>
                </c:pt>
                <c:pt idx="18">
                  <c:v>4152</c:v>
                </c:pt>
                <c:pt idx="19">
                  <c:v>4158</c:v>
                </c:pt>
                <c:pt idx="20">
                  <c:v>4159</c:v>
                </c:pt>
                <c:pt idx="21">
                  <c:v>4161</c:v>
                </c:pt>
                <c:pt idx="22">
                  <c:v>4159</c:v>
                </c:pt>
                <c:pt idx="23">
                  <c:v>4161</c:v>
                </c:pt>
                <c:pt idx="24">
                  <c:v>4165</c:v>
                </c:pt>
                <c:pt idx="25">
                  <c:v>4166</c:v>
                </c:pt>
                <c:pt idx="26">
                  <c:v>4168</c:v>
                </c:pt>
                <c:pt idx="27">
                  <c:v>4163</c:v>
                </c:pt>
                <c:pt idx="28">
                  <c:v>4166</c:v>
                </c:pt>
                <c:pt idx="29">
                  <c:v>4165</c:v>
                </c:pt>
                <c:pt idx="30">
                  <c:v>4167</c:v>
                </c:pt>
                <c:pt idx="31">
                  <c:v>4169</c:v>
                </c:pt>
                <c:pt idx="32">
                  <c:v>4169</c:v>
                </c:pt>
                <c:pt idx="33">
                  <c:v>4168</c:v>
                </c:pt>
                <c:pt idx="34">
                  <c:v>4170</c:v>
                </c:pt>
                <c:pt idx="35">
                  <c:v>4172</c:v>
                </c:pt>
                <c:pt idx="36">
                  <c:v>4174</c:v>
                </c:pt>
                <c:pt idx="37">
                  <c:v>4173</c:v>
                </c:pt>
                <c:pt idx="38">
                  <c:v>4180</c:v>
                </c:pt>
                <c:pt idx="39">
                  <c:v>4179</c:v>
                </c:pt>
                <c:pt idx="40">
                  <c:v>4181</c:v>
                </c:pt>
                <c:pt idx="41">
                  <c:v>4183</c:v>
                </c:pt>
                <c:pt idx="42">
                  <c:v>4183</c:v>
                </c:pt>
                <c:pt idx="43">
                  <c:v>4187</c:v>
                </c:pt>
                <c:pt idx="44">
                  <c:v>4189</c:v>
                </c:pt>
                <c:pt idx="45">
                  <c:v>4188</c:v>
                </c:pt>
                <c:pt idx="46">
                  <c:v>4190</c:v>
                </c:pt>
                <c:pt idx="47">
                  <c:v>4193</c:v>
                </c:pt>
                <c:pt idx="48">
                  <c:v>4193</c:v>
                </c:pt>
                <c:pt idx="49">
                  <c:v>4195</c:v>
                </c:pt>
                <c:pt idx="50">
                  <c:v>4197</c:v>
                </c:pt>
                <c:pt idx="51">
                  <c:v>4199</c:v>
                </c:pt>
                <c:pt idx="52">
                  <c:v>4197</c:v>
                </c:pt>
                <c:pt idx="53">
                  <c:v>4200</c:v>
                </c:pt>
                <c:pt idx="54">
                  <c:v>4201</c:v>
                </c:pt>
                <c:pt idx="55">
                  <c:v>4201</c:v>
                </c:pt>
                <c:pt idx="56">
                  <c:v>4202</c:v>
                </c:pt>
                <c:pt idx="57">
                  <c:v>4202</c:v>
                </c:pt>
                <c:pt idx="58">
                  <c:v>4205</c:v>
                </c:pt>
                <c:pt idx="59">
                  <c:v>4206</c:v>
                </c:pt>
                <c:pt idx="60">
                  <c:v>4209</c:v>
                </c:pt>
                <c:pt idx="61">
                  <c:v>4210</c:v>
                </c:pt>
                <c:pt idx="62">
                  <c:v>4209</c:v>
                </c:pt>
                <c:pt idx="63">
                  <c:v>4212</c:v>
                </c:pt>
                <c:pt idx="64">
                  <c:v>4213</c:v>
                </c:pt>
                <c:pt idx="65">
                  <c:v>4214</c:v>
                </c:pt>
                <c:pt idx="66">
                  <c:v>4216</c:v>
                </c:pt>
                <c:pt idx="67">
                  <c:v>4216</c:v>
                </c:pt>
                <c:pt idx="68">
                  <c:v>4218</c:v>
                </c:pt>
                <c:pt idx="69">
                  <c:v>4220</c:v>
                </c:pt>
                <c:pt idx="70">
                  <c:v>4222</c:v>
                </c:pt>
                <c:pt idx="71">
                  <c:v>4222</c:v>
                </c:pt>
                <c:pt idx="72">
                  <c:v>4221</c:v>
                </c:pt>
                <c:pt idx="73">
                  <c:v>4224</c:v>
                </c:pt>
                <c:pt idx="74">
                  <c:v>4222</c:v>
                </c:pt>
                <c:pt idx="75">
                  <c:v>4216</c:v>
                </c:pt>
                <c:pt idx="76">
                  <c:v>4223</c:v>
                </c:pt>
                <c:pt idx="77">
                  <c:v>4224</c:v>
                </c:pt>
                <c:pt idx="78">
                  <c:v>4226</c:v>
                </c:pt>
                <c:pt idx="79">
                  <c:v>4229</c:v>
                </c:pt>
                <c:pt idx="80">
                  <c:v>4231</c:v>
                </c:pt>
                <c:pt idx="81">
                  <c:v>4233</c:v>
                </c:pt>
                <c:pt idx="82">
                  <c:v>4233</c:v>
                </c:pt>
                <c:pt idx="83">
                  <c:v>4234</c:v>
                </c:pt>
                <c:pt idx="84">
                  <c:v>4236</c:v>
                </c:pt>
                <c:pt idx="85">
                  <c:v>4236</c:v>
                </c:pt>
                <c:pt idx="86">
                  <c:v>4240</c:v>
                </c:pt>
                <c:pt idx="87">
                  <c:v>4240</c:v>
                </c:pt>
                <c:pt idx="88">
                  <c:v>4283</c:v>
                </c:pt>
                <c:pt idx="89">
                  <c:v>5174</c:v>
                </c:pt>
                <c:pt idx="90">
                  <c:v>5321</c:v>
                </c:pt>
                <c:pt idx="91">
                  <c:v>5326</c:v>
                </c:pt>
                <c:pt idx="92">
                  <c:v>5326</c:v>
                </c:pt>
                <c:pt idx="93">
                  <c:v>5326</c:v>
                </c:pt>
                <c:pt idx="94">
                  <c:v>5329</c:v>
                </c:pt>
                <c:pt idx="95">
                  <c:v>5337</c:v>
                </c:pt>
                <c:pt idx="96">
                  <c:v>5339</c:v>
                </c:pt>
                <c:pt idx="97">
                  <c:v>5342</c:v>
                </c:pt>
                <c:pt idx="98">
                  <c:v>5346</c:v>
                </c:pt>
                <c:pt idx="99">
                  <c:v>5346</c:v>
                </c:pt>
                <c:pt idx="100">
                  <c:v>5346</c:v>
                </c:pt>
                <c:pt idx="101">
                  <c:v>5349</c:v>
                </c:pt>
                <c:pt idx="102">
                  <c:v>5350</c:v>
                </c:pt>
                <c:pt idx="103">
                  <c:v>5359</c:v>
                </c:pt>
                <c:pt idx="104">
                  <c:v>5360</c:v>
                </c:pt>
                <c:pt idx="105">
                  <c:v>5358</c:v>
                </c:pt>
                <c:pt idx="106">
                  <c:v>5359</c:v>
                </c:pt>
                <c:pt idx="107">
                  <c:v>5360</c:v>
                </c:pt>
                <c:pt idx="108">
                  <c:v>5361</c:v>
                </c:pt>
                <c:pt idx="109">
                  <c:v>5363</c:v>
                </c:pt>
                <c:pt idx="110">
                  <c:v>5376</c:v>
                </c:pt>
                <c:pt idx="111">
                  <c:v>5380</c:v>
                </c:pt>
                <c:pt idx="112">
                  <c:v>5385</c:v>
                </c:pt>
                <c:pt idx="113">
                  <c:v>5385</c:v>
                </c:pt>
                <c:pt idx="114">
                  <c:v>5388</c:v>
                </c:pt>
                <c:pt idx="115">
                  <c:v>5387</c:v>
                </c:pt>
                <c:pt idx="116">
                  <c:v>5385</c:v>
                </c:pt>
                <c:pt idx="117">
                  <c:v>5389</c:v>
                </c:pt>
                <c:pt idx="118">
                  <c:v>5392</c:v>
                </c:pt>
                <c:pt idx="119">
                  <c:v>5395</c:v>
                </c:pt>
                <c:pt idx="120">
                  <c:v>5394</c:v>
                </c:pt>
                <c:pt idx="121">
                  <c:v>5396</c:v>
                </c:pt>
                <c:pt idx="122">
                  <c:v>5397</c:v>
                </c:pt>
                <c:pt idx="123">
                  <c:v>5403</c:v>
                </c:pt>
                <c:pt idx="124">
                  <c:v>5403</c:v>
                </c:pt>
                <c:pt idx="125">
                  <c:v>5403</c:v>
                </c:pt>
                <c:pt idx="126">
                  <c:v>5407</c:v>
                </c:pt>
                <c:pt idx="127">
                  <c:v>5407</c:v>
                </c:pt>
                <c:pt idx="128">
                  <c:v>5410</c:v>
                </c:pt>
                <c:pt idx="129">
                  <c:v>5412</c:v>
                </c:pt>
                <c:pt idx="130">
                  <c:v>5411</c:v>
                </c:pt>
                <c:pt idx="131">
                  <c:v>5414</c:v>
                </c:pt>
                <c:pt idx="132">
                  <c:v>5415</c:v>
                </c:pt>
                <c:pt idx="133">
                  <c:v>5414</c:v>
                </c:pt>
                <c:pt idx="134">
                  <c:v>5418</c:v>
                </c:pt>
                <c:pt idx="135">
                  <c:v>5421</c:v>
                </c:pt>
                <c:pt idx="136">
                  <c:v>5421</c:v>
                </c:pt>
                <c:pt idx="137">
                  <c:v>5422</c:v>
                </c:pt>
                <c:pt idx="138">
                  <c:v>5426</c:v>
                </c:pt>
                <c:pt idx="139">
                  <c:v>5426</c:v>
                </c:pt>
                <c:pt idx="140">
                  <c:v>5422</c:v>
                </c:pt>
                <c:pt idx="141">
                  <c:v>5426</c:v>
                </c:pt>
                <c:pt idx="142">
                  <c:v>5430</c:v>
                </c:pt>
                <c:pt idx="143">
                  <c:v>5436</c:v>
                </c:pt>
                <c:pt idx="144">
                  <c:v>5442</c:v>
                </c:pt>
                <c:pt idx="145">
                  <c:v>5444</c:v>
                </c:pt>
                <c:pt idx="146">
                  <c:v>5450</c:v>
                </c:pt>
                <c:pt idx="147">
                  <c:v>5454</c:v>
                </c:pt>
                <c:pt idx="148">
                  <c:v>5456</c:v>
                </c:pt>
                <c:pt idx="149">
                  <c:v>5459</c:v>
                </c:pt>
                <c:pt idx="150">
                  <c:v>5462</c:v>
                </c:pt>
                <c:pt idx="151">
                  <c:v>5465</c:v>
                </c:pt>
                <c:pt idx="152">
                  <c:v>5466</c:v>
                </c:pt>
                <c:pt idx="153">
                  <c:v>5466</c:v>
                </c:pt>
                <c:pt idx="154">
                  <c:v>5468</c:v>
                </c:pt>
                <c:pt idx="155">
                  <c:v>5468</c:v>
                </c:pt>
                <c:pt idx="156">
                  <c:v>5469</c:v>
                </c:pt>
                <c:pt idx="157">
                  <c:v>5469</c:v>
                </c:pt>
                <c:pt idx="158">
                  <c:v>5471</c:v>
                </c:pt>
                <c:pt idx="159">
                  <c:v>5471</c:v>
                </c:pt>
                <c:pt idx="160">
                  <c:v>5468</c:v>
                </c:pt>
                <c:pt idx="161">
                  <c:v>5468</c:v>
                </c:pt>
                <c:pt idx="162">
                  <c:v>5470</c:v>
                </c:pt>
                <c:pt idx="163">
                  <c:v>5472</c:v>
                </c:pt>
                <c:pt idx="164">
                  <c:v>5474</c:v>
                </c:pt>
                <c:pt idx="165">
                  <c:v>5476</c:v>
                </c:pt>
                <c:pt idx="166">
                  <c:v>5475</c:v>
                </c:pt>
                <c:pt idx="167">
                  <c:v>5475</c:v>
                </c:pt>
                <c:pt idx="168">
                  <c:v>5477</c:v>
                </c:pt>
                <c:pt idx="169">
                  <c:v>5477</c:v>
                </c:pt>
                <c:pt idx="170">
                  <c:v>5480</c:v>
                </c:pt>
                <c:pt idx="171">
                  <c:v>5480</c:v>
                </c:pt>
                <c:pt idx="172">
                  <c:v>5481</c:v>
                </c:pt>
                <c:pt idx="173">
                  <c:v>5482</c:v>
                </c:pt>
                <c:pt idx="174">
                  <c:v>5482</c:v>
                </c:pt>
                <c:pt idx="175">
                  <c:v>5484</c:v>
                </c:pt>
                <c:pt idx="176">
                  <c:v>5486</c:v>
                </c:pt>
                <c:pt idx="177">
                  <c:v>5488</c:v>
                </c:pt>
                <c:pt idx="178">
                  <c:v>5490</c:v>
                </c:pt>
                <c:pt idx="179">
                  <c:v>5493</c:v>
                </c:pt>
                <c:pt idx="180">
                  <c:v>5492</c:v>
                </c:pt>
                <c:pt idx="181">
                  <c:v>5491</c:v>
                </c:pt>
                <c:pt idx="182">
                  <c:v>5491</c:v>
                </c:pt>
                <c:pt idx="183">
                  <c:v>5491</c:v>
                </c:pt>
                <c:pt idx="184">
                  <c:v>5491</c:v>
                </c:pt>
                <c:pt idx="185">
                  <c:v>5489</c:v>
                </c:pt>
                <c:pt idx="186">
                  <c:v>5490</c:v>
                </c:pt>
                <c:pt idx="187">
                  <c:v>5493</c:v>
                </c:pt>
                <c:pt idx="188">
                  <c:v>5494</c:v>
                </c:pt>
                <c:pt idx="189">
                  <c:v>5496</c:v>
                </c:pt>
                <c:pt idx="190">
                  <c:v>5496</c:v>
                </c:pt>
                <c:pt idx="191">
                  <c:v>5498</c:v>
                </c:pt>
                <c:pt idx="192">
                  <c:v>5502</c:v>
                </c:pt>
                <c:pt idx="193">
                  <c:v>5501</c:v>
                </c:pt>
                <c:pt idx="194">
                  <c:v>5503</c:v>
                </c:pt>
                <c:pt idx="195">
                  <c:v>5505</c:v>
                </c:pt>
                <c:pt idx="196">
                  <c:v>5505</c:v>
                </c:pt>
                <c:pt idx="197">
                  <c:v>5504</c:v>
                </c:pt>
                <c:pt idx="198">
                  <c:v>5502</c:v>
                </c:pt>
                <c:pt idx="199">
                  <c:v>5503</c:v>
                </c:pt>
                <c:pt idx="200">
                  <c:v>5506</c:v>
                </c:pt>
                <c:pt idx="201">
                  <c:v>5509</c:v>
                </c:pt>
                <c:pt idx="202">
                  <c:v>5509</c:v>
                </c:pt>
                <c:pt idx="203">
                  <c:v>5514</c:v>
                </c:pt>
                <c:pt idx="204">
                  <c:v>5516</c:v>
                </c:pt>
                <c:pt idx="205">
                  <c:v>5517</c:v>
                </c:pt>
                <c:pt idx="206">
                  <c:v>5517</c:v>
                </c:pt>
                <c:pt idx="207">
                  <c:v>5520</c:v>
                </c:pt>
                <c:pt idx="208">
                  <c:v>5521</c:v>
                </c:pt>
                <c:pt idx="209">
                  <c:v>5518</c:v>
                </c:pt>
                <c:pt idx="210">
                  <c:v>5518</c:v>
                </c:pt>
                <c:pt idx="211">
                  <c:v>5518</c:v>
                </c:pt>
                <c:pt idx="212">
                  <c:v>5518</c:v>
                </c:pt>
                <c:pt idx="213">
                  <c:v>5518</c:v>
                </c:pt>
                <c:pt idx="214">
                  <c:v>5522</c:v>
                </c:pt>
                <c:pt idx="215">
                  <c:v>5522</c:v>
                </c:pt>
                <c:pt idx="216">
                  <c:v>5523</c:v>
                </c:pt>
                <c:pt idx="217">
                  <c:v>5525</c:v>
                </c:pt>
                <c:pt idx="218">
                  <c:v>5527</c:v>
                </c:pt>
                <c:pt idx="219">
                  <c:v>5528</c:v>
                </c:pt>
                <c:pt idx="220">
                  <c:v>5535</c:v>
                </c:pt>
                <c:pt idx="221">
                  <c:v>5536</c:v>
                </c:pt>
                <c:pt idx="222">
                  <c:v>5534</c:v>
                </c:pt>
                <c:pt idx="223">
                  <c:v>5534</c:v>
                </c:pt>
                <c:pt idx="224">
                  <c:v>5535</c:v>
                </c:pt>
                <c:pt idx="225">
                  <c:v>5535</c:v>
                </c:pt>
                <c:pt idx="226">
                  <c:v>5538</c:v>
                </c:pt>
                <c:pt idx="227">
                  <c:v>5541</c:v>
                </c:pt>
                <c:pt idx="228">
                  <c:v>5539</c:v>
                </c:pt>
                <c:pt idx="229">
                  <c:v>5541</c:v>
                </c:pt>
                <c:pt idx="230">
                  <c:v>5540</c:v>
                </c:pt>
                <c:pt idx="231">
                  <c:v>5541</c:v>
                </c:pt>
                <c:pt idx="232">
                  <c:v>5544</c:v>
                </c:pt>
                <c:pt idx="233">
                  <c:v>5545</c:v>
                </c:pt>
                <c:pt idx="234">
                  <c:v>5544</c:v>
                </c:pt>
                <c:pt idx="235">
                  <c:v>5542</c:v>
                </c:pt>
                <c:pt idx="236">
                  <c:v>5542</c:v>
                </c:pt>
                <c:pt idx="237">
                  <c:v>5541</c:v>
                </c:pt>
                <c:pt idx="238">
                  <c:v>5541</c:v>
                </c:pt>
                <c:pt idx="239">
                  <c:v>5540</c:v>
                </c:pt>
                <c:pt idx="240">
                  <c:v>5544</c:v>
                </c:pt>
                <c:pt idx="241">
                  <c:v>5543</c:v>
                </c:pt>
                <c:pt idx="242">
                  <c:v>5543</c:v>
                </c:pt>
                <c:pt idx="243">
                  <c:v>5544</c:v>
                </c:pt>
                <c:pt idx="244">
                  <c:v>5542</c:v>
                </c:pt>
                <c:pt idx="245">
                  <c:v>5540</c:v>
                </c:pt>
                <c:pt idx="246">
                  <c:v>5541</c:v>
                </c:pt>
                <c:pt idx="247">
                  <c:v>5544</c:v>
                </c:pt>
                <c:pt idx="248">
                  <c:v>5547</c:v>
                </c:pt>
                <c:pt idx="249">
                  <c:v>5549</c:v>
                </c:pt>
                <c:pt idx="250">
                  <c:v>5551</c:v>
                </c:pt>
                <c:pt idx="251">
                  <c:v>5549</c:v>
                </c:pt>
                <c:pt idx="252">
                  <c:v>5550</c:v>
                </c:pt>
                <c:pt idx="253">
                  <c:v>5552</c:v>
                </c:pt>
                <c:pt idx="254">
                  <c:v>5550</c:v>
                </c:pt>
                <c:pt idx="255">
                  <c:v>5553</c:v>
                </c:pt>
                <c:pt idx="256">
                  <c:v>5552</c:v>
                </c:pt>
                <c:pt idx="257">
                  <c:v>5553</c:v>
                </c:pt>
                <c:pt idx="258">
                  <c:v>5552</c:v>
                </c:pt>
                <c:pt idx="259">
                  <c:v>5556</c:v>
                </c:pt>
                <c:pt idx="260">
                  <c:v>5560</c:v>
                </c:pt>
                <c:pt idx="261">
                  <c:v>5564</c:v>
                </c:pt>
                <c:pt idx="262">
                  <c:v>5564</c:v>
                </c:pt>
                <c:pt idx="263">
                  <c:v>5565</c:v>
                </c:pt>
                <c:pt idx="264">
                  <c:v>5564</c:v>
                </c:pt>
                <c:pt idx="265">
                  <c:v>5564</c:v>
                </c:pt>
                <c:pt idx="266">
                  <c:v>5564</c:v>
                </c:pt>
                <c:pt idx="267">
                  <c:v>5562</c:v>
                </c:pt>
                <c:pt idx="268">
                  <c:v>5563</c:v>
                </c:pt>
                <c:pt idx="269">
                  <c:v>5565</c:v>
                </c:pt>
                <c:pt idx="270">
                  <c:v>5571</c:v>
                </c:pt>
                <c:pt idx="271">
                  <c:v>5568</c:v>
                </c:pt>
                <c:pt idx="272">
                  <c:v>5568</c:v>
                </c:pt>
                <c:pt idx="273">
                  <c:v>5571</c:v>
                </c:pt>
                <c:pt idx="274">
                  <c:v>5570</c:v>
                </c:pt>
                <c:pt idx="275">
                  <c:v>5571</c:v>
                </c:pt>
                <c:pt idx="276">
                  <c:v>5570</c:v>
                </c:pt>
                <c:pt idx="277">
                  <c:v>5570</c:v>
                </c:pt>
                <c:pt idx="278">
                  <c:v>5571</c:v>
                </c:pt>
                <c:pt idx="279">
                  <c:v>5571</c:v>
                </c:pt>
                <c:pt idx="280">
                  <c:v>5572</c:v>
                </c:pt>
                <c:pt idx="281">
                  <c:v>5572</c:v>
                </c:pt>
                <c:pt idx="282">
                  <c:v>5572</c:v>
                </c:pt>
                <c:pt idx="283">
                  <c:v>5573</c:v>
                </c:pt>
                <c:pt idx="284">
                  <c:v>5572</c:v>
                </c:pt>
                <c:pt idx="285">
                  <c:v>5572</c:v>
                </c:pt>
                <c:pt idx="286">
                  <c:v>5568</c:v>
                </c:pt>
                <c:pt idx="287">
                  <c:v>5569</c:v>
                </c:pt>
                <c:pt idx="288">
                  <c:v>5569</c:v>
                </c:pt>
                <c:pt idx="289">
                  <c:v>5571</c:v>
                </c:pt>
                <c:pt idx="290">
                  <c:v>5574</c:v>
                </c:pt>
                <c:pt idx="291">
                  <c:v>5574</c:v>
                </c:pt>
                <c:pt idx="292">
                  <c:v>5575</c:v>
                </c:pt>
                <c:pt idx="293">
                  <c:v>5574</c:v>
                </c:pt>
                <c:pt idx="294">
                  <c:v>5576</c:v>
                </c:pt>
                <c:pt idx="295">
                  <c:v>5576</c:v>
                </c:pt>
                <c:pt idx="296">
                  <c:v>5580</c:v>
                </c:pt>
                <c:pt idx="297">
                  <c:v>5581</c:v>
                </c:pt>
                <c:pt idx="298">
                  <c:v>5583</c:v>
                </c:pt>
                <c:pt idx="299">
                  <c:v>5584</c:v>
                </c:pt>
                <c:pt idx="300">
                  <c:v>5584</c:v>
                </c:pt>
                <c:pt idx="301">
                  <c:v>5586</c:v>
                </c:pt>
                <c:pt idx="302">
                  <c:v>5587</c:v>
                </c:pt>
                <c:pt idx="303">
                  <c:v>5590</c:v>
                </c:pt>
                <c:pt idx="304">
                  <c:v>5590</c:v>
                </c:pt>
                <c:pt idx="305">
                  <c:v>5591</c:v>
                </c:pt>
                <c:pt idx="306">
                  <c:v>5592</c:v>
                </c:pt>
                <c:pt idx="307">
                  <c:v>5592</c:v>
                </c:pt>
                <c:pt idx="308">
                  <c:v>5592</c:v>
                </c:pt>
                <c:pt idx="309">
                  <c:v>5594</c:v>
                </c:pt>
                <c:pt idx="310">
                  <c:v>5594</c:v>
                </c:pt>
                <c:pt idx="311">
                  <c:v>5597</c:v>
                </c:pt>
                <c:pt idx="312">
                  <c:v>5598</c:v>
                </c:pt>
                <c:pt idx="313">
                  <c:v>5599</c:v>
                </c:pt>
                <c:pt idx="314">
                  <c:v>5598</c:v>
                </c:pt>
                <c:pt idx="315">
                  <c:v>5598</c:v>
                </c:pt>
                <c:pt idx="316">
                  <c:v>5602</c:v>
                </c:pt>
                <c:pt idx="317">
                  <c:v>5605</c:v>
                </c:pt>
                <c:pt idx="318">
                  <c:v>5612</c:v>
                </c:pt>
                <c:pt idx="319">
                  <c:v>5615</c:v>
                </c:pt>
                <c:pt idx="320">
                  <c:v>5615</c:v>
                </c:pt>
                <c:pt idx="321">
                  <c:v>5615</c:v>
                </c:pt>
                <c:pt idx="322">
                  <c:v>5619</c:v>
                </c:pt>
                <c:pt idx="323">
                  <c:v>5618</c:v>
                </c:pt>
                <c:pt idx="324">
                  <c:v>5619</c:v>
                </c:pt>
                <c:pt idx="325">
                  <c:v>5621</c:v>
                </c:pt>
                <c:pt idx="326">
                  <c:v>5621</c:v>
                </c:pt>
                <c:pt idx="327">
                  <c:v>5624</c:v>
                </c:pt>
                <c:pt idx="328">
                  <c:v>5624</c:v>
                </c:pt>
                <c:pt idx="329">
                  <c:v>5624</c:v>
                </c:pt>
                <c:pt idx="330">
                  <c:v>5626</c:v>
                </c:pt>
                <c:pt idx="331">
                  <c:v>5629</c:v>
                </c:pt>
                <c:pt idx="332">
                  <c:v>5631</c:v>
                </c:pt>
                <c:pt idx="333">
                  <c:v>5632</c:v>
                </c:pt>
                <c:pt idx="334">
                  <c:v>5647</c:v>
                </c:pt>
                <c:pt idx="335">
                  <c:v>5658</c:v>
                </c:pt>
                <c:pt idx="336">
                  <c:v>5661</c:v>
                </c:pt>
                <c:pt idx="337">
                  <c:v>5666</c:v>
                </c:pt>
                <c:pt idx="338">
                  <c:v>5690</c:v>
                </c:pt>
                <c:pt idx="339">
                  <c:v>5696</c:v>
                </c:pt>
                <c:pt idx="340">
                  <c:v>5698</c:v>
                </c:pt>
                <c:pt idx="341">
                  <c:v>5700</c:v>
                </c:pt>
                <c:pt idx="342">
                  <c:v>5704</c:v>
                </c:pt>
                <c:pt idx="343">
                  <c:v>5702</c:v>
                </c:pt>
                <c:pt idx="344">
                  <c:v>5704</c:v>
                </c:pt>
                <c:pt idx="345">
                  <c:v>5704</c:v>
                </c:pt>
                <c:pt idx="346">
                  <c:v>5703</c:v>
                </c:pt>
                <c:pt idx="347">
                  <c:v>5703</c:v>
                </c:pt>
                <c:pt idx="348">
                  <c:v>5705</c:v>
                </c:pt>
                <c:pt idx="349">
                  <c:v>5705</c:v>
                </c:pt>
                <c:pt idx="350">
                  <c:v>5705</c:v>
                </c:pt>
                <c:pt idx="351">
                  <c:v>5711</c:v>
                </c:pt>
                <c:pt idx="352">
                  <c:v>5714</c:v>
                </c:pt>
                <c:pt idx="353">
                  <c:v>5716</c:v>
                </c:pt>
                <c:pt idx="354">
                  <c:v>5715</c:v>
                </c:pt>
                <c:pt idx="355">
                  <c:v>5715</c:v>
                </c:pt>
                <c:pt idx="356">
                  <c:v>5714</c:v>
                </c:pt>
                <c:pt idx="357">
                  <c:v>5716</c:v>
                </c:pt>
                <c:pt idx="358">
                  <c:v>5717</c:v>
                </c:pt>
                <c:pt idx="359">
                  <c:v>5715</c:v>
                </c:pt>
                <c:pt idx="360">
                  <c:v>5720</c:v>
                </c:pt>
                <c:pt idx="361">
                  <c:v>5721</c:v>
                </c:pt>
                <c:pt idx="362">
                  <c:v>5722</c:v>
                </c:pt>
                <c:pt idx="363">
                  <c:v>5722</c:v>
                </c:pt>
                <c:pt idx="364">
                  <c:v>5744</c:v>
                </c:pt>
                <c:pt idx="365">
                  <c:v>5747</c:v>
                </c:pt>
                <c:pt idx="366">
                  <c:v>5756</c:v>
                </c:pt>
                <c:pt idx="367">
                  <c:v>5762</c:v>
                </c:pt>
                <c:pt idx="368">
                  <c:v>5765</c:v>
                </c:pt>
                <c:pt idx="369">
                  <c:v>5766</c:v>
                </c:pt>
                <c:pt idx="370">
                  <c:v>5768</c:v>
                </c:pt>
                <c:pt idx="371">
                  <c:v>5771</c:v>
                </c:pt>
                <c:pt idx="372">
                  <c:v>5773</c:v>
                </c:pt>
                <c:pt idx="373">
                  <c:v>5772</c:v>
                </c:pt>
                <c:pt idx="374">
                  <c:v>5774</c:v>
                </c:pt>
                <c:pt idx="375">
                  <c:v>5776</c:v>
                </c:pt>
                <c:pt idx="376">
                  <c:v>5777</c:v>
                </c:pt>
                <c:pt idx="377">
                  <c:v>5778</c:v>
                </c:pt>
                <c:pt idx="378">
                  <c:v>5777</c:v>
                </c:pt>
                <c:pt idx="379">
                  <c:v>5780</c:v>
                </c:pt>
                <c:pt idx="380">
                  <c:v>5781</c:v>
                </c:pt>
                <c:pt idx="381">
                  <c:v>5788</c:v>
                </c:pt>
                <c:pt idx="382">
                  <c:v>5789</c:v>
                </c:pt>
                <c:pt idx="383">
                  <c:v>5790</c:v>
                </c:pt>
                <c:pt idx="384">
                  <c:v>5791</c:v>
                </c:pt>
                <c:pt idx="385">
                  <c:v>5794</c:v>
                </c:pt>
                <c:pt idx="386">
                  <c:v>5794</c:v>
                </c:pt>
                <c:pt idx="387">
                  <c:v>5794</c:v>
                </c:pt>
                <c:pt idx="388">
                  <c:v>5795</c:v>
                </c:pt>
                <c:pt idx="389">
                  <c:v>5797</c:v>
                </c:pt>
                <c:pt idx="390">
                  <c:v>5797</c:v>
                </c:pt>
                <c:pt idx="391">
                  <c:v>5797</c:v>
                </c:pt>
                <c:pt idx="392">
                  <c:v>5798</c:v>
                </c:pt>
                <c:pt idx="393">
                  <c:v>5798</c:v>
                </c:pt>
                <c:pt idx="394">
                  <c:v>5800</c:v>
                </c:pt>
                <c:pt idx="395">
                  <c:v>5799</c:v>
                </c:pt>
                <c:pt idx="396">
                  <c:v>5801</c:v>
                </c:pt>
                <c:pt idx="397">
                  <c:v>5802</c:v>
                </c:pt>
                <c:pt idx="398">
                  <c:v>5803</c:v>
                </c:pt>
                <c:pt idx="399">
                  <c:v>5805</c:v>
                </c:pt>
                <c:pt idx="400">
                  <c:v>5807</c:v>
                </c:pt>
                <c:pt idx="401">
                  <c:v>5809</c:v>
                </c:pt>
                <c:pt idx="402">
                  <c:v>5810</c:v>
                </c:pt>
                <c:pt idx="403">
                  <c:v>5813</c:v>
                </c:pt>
                <c:pt idx="404">
                  <c:v>5821</c:v>
                </c:pt>
                <c:pt idx="405">
                  <c:v>5826</c:v>
                </c:pt>
                <c:pt idx="406">
                  <c:v>5829</c:v>
                </c:pt>
                <c:pt idx="407">
                  <c:v>5833</c:v>
                </c:pt>
                <c:pt idx="408">
                  <c:v>5832</c:v>
                </c:pt>
                <c:pt idx="409">
                  <c:v>5835</c:v>
                </c:pt>
                <c:pt idx="410">
                  <c:v>5841</c:v>
                </c:pt>
                <c:pt idx="411">
                  <c:v>5846</c:v>
                </c:pt>
                <c:pt idx="412">
                  <c:v>5849</c:v>
                </c:pt>
                <c:pt idx="413">
                  <c:v>5854</c:v>
                </c:pt>
                <c:pt idx="414">
                  <c:v>5854</c:v>
                </c:pt>
                <c:pt idx="415">
                  <c:v>5856</c:v>
                </c:pt>
                <c:pt idx="416">
                  <c:v>5860</c:v>
                </c:pt>
                <c:pt idx="417">
                  <c:v>5870</c:v>
                </c:pt>
                <c:pt idx="418">
                  <c:v>5879</c:v>
                </c:pt>
                <c:pt idx="419">
                  <c:v>5884</c:v>
                </c:pt>
                <c:pt idx="420">
                  <c:v>5885</c:v>
                </c:pt>
                <c:pt idx="421">
                  <c:v>5885</c:v>
                </c:pt>
                <c:pt idx="422">
                  <c:v>5889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5A2-47E5-A8B9-403D37E7840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Hotel Bell Rock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Sheet1!$A$2:$A$424</c:f>
              <c:numCache>
                <c:formatCode>m/d/yyyy</c:formatCode>
                <c:ptCount val="423"/>
                <c:pt idx="0">
                  <c:v>42461</c:v>
                </c:pt>
                <c:pt idx="1">
                  <c:v>42462</c:v>
                </c:pt>
                <c:pt idx="2">
                  <c:v>42463</c:v>
                </c:pt>
                <c:pt idx="3">
                  <c:v>42464</c:v>
                </c:pt>
                <c:pt idx="4">
                  <c:v>42465</c:v>
                </c:pt>
                <c:pt idx="5">
                  <c:v>42466</c:v>
                </c:pt>
                <c:pt idx="6">
                  <c:v>42467</c:v>
                </c:pt>
                <c:pt idx="7">
                  <c:v>42468</c:v>
                </c:pt>
                <c:pt idx="8">
                  <c:v>42469</c:v>
                </c:pt>
                <c:pt idx="9">
                  <c:v>42470</c:v>
                </c:pt>
                <c:pt idx="10">
                  <c:v>42471</c:v>
                </c:pt>
                <c:pt idx="11">
                  <c:v>42472</c:v>
                </c:pt>
                <c:pt idx="12">
                  <c:v>42473</c:v>
                </c:pt>
                <c:pt idx="13">
                  <c:v>42474</c:v>
                </c:pt>
                <c:pt idx="14">
                  <c:v>42475</c:v>
                </c:pt>
                <c:pt idx="15">
                  <c:v>42476</c:v>
                </c:pt>
                <c:pt idx="16">
                  <c:v>42477</c:v>
                </c:pt>
                <c:pt idx="17">
                  <c:v>42478</c:v>
                </c:pt>
                <c:pt idx="18">
                  <c:v>42479</c:v>
                </c:pt>
                <c:pt idx="19">
                  <c:v>42480</c:v>
                </c:pt>
                <c:pt idx="20">
                  <c:v>42481</c:v>
                </c:pt>
                <c:pt idx="21">
                  <c:v>42482</c:v>
                </c:pt>
                <c:pt idx="22">
                  <c:v>42483</c:v>
                </c:pt>
                <c:pt idx="23">
                  <c:v>42484</c:v>
                </c:pt>
                <c:pt idx="24">
                  <c:v>42485</c:v>
                </c:pt>
                <c:pt idx="25">
                  <c:v>42486</c:v>
                </c:pt>
                <c:pt idx="26">
                  <c:v>42487</c:v>
                </c:pt>
                <c:pt idx="27">
                  <c:v>42488</c:v>
                </c:pt>
                <c:pt idx="28">
                  <c:v>42489</c:v>
                </c:pt>
                <c:pt idx="29">
                  <c:v>42490</c:v>
                </c:pt>
                <c:pt idx="30">
                  <c:v>42491</c:v>
                </c:pt>
                <c:pt idx="31">
                  <c:v>42492</c:v>
                </c:pt>
                <c:pt idx="32">
                  <c:v>42493</c:v>
                </c:pt>
                <c:pt idx="33">
                  <c:v>42494</c:v>
                </c:pt>
                <c:pt idx="34">
                  <c:v>42495</c:v>
                </c:pt>
                <c:pt idx="35">
                  <c:v>42496</c:v>
                </c:pt>
                <c:pt idx="36">
                  <c:v>42497</c:v>
                </c:pt>
                <c:pt idx="37">
                  <c:v>42498</c:v>
                </c:pt>
                <c:pt idx="38">
                  <c:v>42499</c:v>
                </c:pt>
                <c:pt idx="39">
                  <c:v>42500</c:v>
                </c:pt>
                <c:pt idx="40">
                  <c:v>42501</c:v>
                </c:pt>
                <c:pt idx="41">
                  <c:v>42502</c:v>
                </c:pt>
                <c:pt idx="42">
                  <c:v>42503</c:v>
                </c:pt>
                <c:pt idx="43">
                  <c:v>42504</c:v>
                </c:pt>
                <c:pt idx="44">
                  <c:v>42505</c:v>
                </c:pt>
                <c:pt idx="45">
                  <c:v>42506</c:v>
                </c:pt>
                <c:pt idx="46">
                  <c:v>42507</c:v>
                </c:pt>
                <c:pt idx="47">
                  <c:v>42508</c:v>
                </c:pt>
                <c:pt idx="48">
                  <c:v>42509</c:v>
                </c:pt>
                <c:pt idx="49">
                  <c:v>42510</c:v>
                </c:pt>
                <c:pt idx="50">
                  <c:v>42511</c:v>
                </c:pt>
                <c:pt idx="51">
                  <c:v>42512</c:v>
                </c:pt>
                <c:pt idx="52">
                  <c:v>42513</c:v>
                </c:pt>
                <c:pt idx="53">
                  <c:v>42514</c:v>
                </c:pt>
                <c:pt idx="54">
                  <c:v>42515</c:v>
                </c:pt>
                <c:pt idx="55">
                  <c:v>42516</c:v>
                </c:pt>
                <c:pt idx="56">
                  <c:v>42517</c:v>
                </c:pt>
                <c:pt idx="57">
                  <c:v>42518</c:v>
                </c:pt>
                <c:pt idx="58">
                  <c:v>42519</c:v>
                </c:pt>
                <c:pt idx="59">
                  <c:v>42520</c:v>
                </c:pt>
                <c:pt idx="60">
                  <c:v>42521</c:v>
                </c:pt>
                <c:pt idx="61">
                  <c:v>42522</c:v>
                </c:pt>
                <c:pt idx="62">
                  <c:v>42523</c:v>
                </c:pt>
                <c:pt idx="63">
                  <c:v>42524</c:v>
                </c:pt>
                <c:pt idx="64">
                  <c:v>42525</c:v>
                </c:pt>
                <c:pt idx="65">
                  <c:v>42526</c:v>
                </c:pt>
                <c:pt idx="66">
                  <c:v>42527</c:v>
                </c:pt>
                <c:pt idx="67">
                  <c:v>42528</c:v>
                </c:pt>
                <c:pt idx="68">
                  <c:v>42529</c:v>
                </c:pt>
                <c:pt idx="69">
                  <c:v>42530</c:v>
                </c:pt>
                <c:pt idx="70">
                  <c:v>42531</c:v>
                </c:pt>
                <c:pt idx="71">
                  <c:v>42532</c:v>
                </c:pt>
                <c:pt idx="72">
                  <c:v>42533</c:v>
                </c:pt>
                <c:pt idx="73">
                  <c:v>42534</c:v>
                </c:pt>
                <c:pt idx="74">
                  <c:v>42535</c:v>
                </c:pt>
                <c:pt idx="75">
                  <c:v>42536</c:v>
                </c:pt>
                <c:pt idx="76">
                  <c:v>42537</c:v>
                </c:pt>
                <c:pt idx="77">
                  <c:v>42538</c:v>
                </c:pt>
                <c:pt idx="78">
                  <c:v>42539</c:v>
                </c:pt>
                <c:pt idx="79">
                  <c:v>42540</c:v>
                </c:pt>
                <c:pt idx="80">
                  <c:v>42541</c:v>
                </c:pt>
                <c:pt idx="81">
                  <c:v>42542</c:v>
                </c:pt>
                <c:pt idx="82">
                  <c:v>42543</c:v>
                </c:pt>
                <c:pt idx="83">
                  <c:v>42544</c:v>
                </c:pt>
                <c:pt idx="84">
                  <c:v>42545</c:v>
                </c:pt>
                <c:pt idx="85">
                  <c:v>42546</c:v>
                </c:pt>
                <c:pt idx="86">
                  <c:v>42547</c:v>
                </c:pt>
                <c:pt idx="87">
                  <c:v>42548</c:v>
                </c:pt>
                <c:pt idx="88">
                  <c:v>42549</c:v>
                </c:pt>
                <c:pt idx="89">
                  <c:v>42550</c:v>
                </c:pt>
                <c:pt idx="90">
                  <c:v>42551</c:v>
                </c:pt>
                <c:pt idx="91">
                  <c:v>42552</c:v>
                </c:pt>
                <c:pt idx="92">
                  <c:v>42553</c:v>
                </c:pt>
                <c:pt idx="93">
                  <c:v>42554</c:v>
                </c:pt>
                <c:pt idx="94">
                  <c:v>42555</c:v>
                </c:pt>
                <c:pt idx="95">
                  <c:v>42556</c:v>
                </c:pt>
                <c:pt idx="96">
                  <c:v>42557</c:v>
                </c:pt>
                <c:pt idx="97">
                  <c:v>42558</c:v>
                </c:pt>
                <c:pt idx="98">
                  <c:v>42559</c:v>
                </c:pt>
                <c:pt idx="99">
                  <c:v>42560</c:v>
                </c:pt>
                <c:pt idx="100">
                  <c:v>42561</c:v>
                </c:pt>
                <c:pt idx="101">
                  <c:v>42562</c:v>
                </c:pt>
                <c:pt idx="102">
                  <c:v>42563</c:v>
                </c:pt>
                <c:pt idx="103">
                  <c:v>42564</c:v>
                </c:pt>
                <c:pt idx="104">
                  <c:v>42565</c:v>
                </c:pt>
                <c:pt idx="105">
                  <c:v>42566</c:v>
                </c:pt>
                <c:pt idx="106">
                  <c:v>42567</c:v>
                </c:pt>
                <c:pt idx="107">
                  <c:v>42568</c:v>
                </c:pt>
                <c:pt idx="108">
                  <c:v>42569</c:v>
                </c:pt>
                <c:pt idx="109">
                  <c:v>42570</c:v>
                </c:pt>
                <c:pt idx="110">
                  <c:v>42571</c:v>
                </c:pt>
                <c:pt idx="111">
                  <c:v>42572</c:v>
                </c:pt>
                <c:pt idx="112">
                  <c:v>42573</c:v>
                </c:pt>
                <c:pt idx="113">
                  <c:v>42574</c:v>
                </c:pt>
                <c:pt idx="114">
                  <c:v>42575</c:v>
                </c:pt>
                <c:pt idx="115">
                  <c:v>42576</c:v>
                </c:pt>
                <c:pt idx="116">
                  <c:v>42577</c:v>
                </c:pt>
                <c:pt idx="117">
                  <c:v>42578</c:v>
                </c:pt>
                <c:pt idx="118">
                  <c:v>42579</c:v>
                </c:pt>
                <c:pt idx="119">
                  <c:v>42580</c:v>
                </c:pt>
                <c:pt idx="120">
                  <c:v>42581</c:v>
                </c:pt>
                <c:pt idx="121">
                  <c:v>42582</c:v>
                </c:pt>
                <c:pt idx="122">
                  <c:v>42583</c:v>
                </c:pt>
                <c:pt idx="123">
                  <c:v>42584</c:v>
                </c:pt>
                <c:pt idx="124">
                  <c:v>42585</c:v>
                </c:pt>
                <c:pt idx="125">
                  <c:v>42586</c:v>
                </c:pt>
                <c:pt idx="126">
                  <c:v>42587</c:v>
                </c:pt>
                <c:pt idx="127">
                  <c:v>42588</c:v>
                </c:pt>
                <c:pt idx="128">
                  <c:v>42589</c:v>
                </c:pt>
                <c:pt idx="129">
                  <c:v>42590</c:v>
                </c:pt>
                <c:pt idx="130">
                  <c:v>42591</c:v>
                </c:pt>
                <c:pt idx="131">
                  <c:v>42592</c:v>
                </c:pt>
                <c:pt idx="132">
                  <c:v>42593</c:v>
                </c:pt>
                <c:pt idx="133">
                  <c:v>42594</c:v>
                </c:pt>
                <c:pt idx="134">
                  <c:v>42595</c:v>
                </c:pt>
                <c:pt idx="135">
                  <c:v>42596</c:v>
                </c:pt>
                <c:pt idx="136">
                  <c:v>42597</c:v>
                </c:pt>
                <c:pt idx="137">
                  <c:v>42598</c:v>
                </c:pt>
                <c:pt idx="138">
                  <c:v>42599</c:v>
                </c:pt>
                <c:pt idx="139">
                  <c:v>42600</c:v>
                </c:pt>
                <c:pt idx="140">
                  <c:v>42601</c:v>
                </c:pt>
                <c:pt idx="141">
                  <c:v>42602</c:v>
                </c:pt>
                <c:pt idx="142">
                  <c:v>42603</c:v>
                </c:pt>
                <c:pt idx="143">
                  <c:v>42604</c:v>
                </c:pt>
                <c:pt idx="144">
                  <c:v>42605</c:v>
                </c:pt>
                <c:pt idx="145">
                  <c:v>42606</c:v>
                </c:pt>
                <c:pt idx="146">
                  <c:v>42607</c:v>
                </c:pt>
                <c:pt idx="147">
                  <c:v>42608</c:v>
                </c:pt>
                <c:pt idx="148">
                  <c:v>42609</c:v>
                </c:pt>
                <c:pt idx="149">
                  <c:v>42610</c:v>
                </c:pt>
                <c:pt idx="150">
                  <c:v>42611</c:v>
                </c:pt>
                <c:pt idx="151">
                  <c:v>42612</c:v>
                </c:pt>
                <c:pt idx="152">
                  <c:v>42613</c:v>
                </c:pt>
                <c:pt idx="153">
                  <c:v>42614</c:v>
                </c:pt>
                <c:pt idx="154">
                  <c:v>42615</c:v>
                </c:pt>
                <c:pt idx="155">
                  <c:v>42616</c:v>
                </c:pt>
                <c:pt idx="156">
                  <c:v>42617</c:v>
                </c:pt>
                <c:pt idx="157">
                  <c:v>42618</c:v>
                </c:pt>
                <c:pt idx="158">
                  <c:v>42619</c:v>
                </c:pt>
                <c:pt idx="159">
                  <c:v>42620</c:v>
                </c:pt>
                <c:pt idx="160">
                  <c:v>42621</c:v>
                </c:pt>
                <c:pt idx="161">
                  <c:v>42622</c:v>
                </c:pt>
                <c:pt idx="162">
                  <c:v>42623</c:v>
                </c:pt>
                <c:pt idx="163">
                  <c:v>42624</c:v>
                </c:pt>
                <c:pt idx="164">
                  <c:v>42625</c:v>
                </c:pt>
                <c:pt idx="165">
                  <c:v>42626</c:v>
                </c:pt>
                <c:pt idx="166">
                  <c:v>42627</c:v>
                </c:pt>
                <c:pt idx="167">
                  <c:v>42628</c:v>
                </c:pt>
                <c:pt idx="168">
                  <c:v>42629</c:v>
                </c:pt>
                <c:pt idx="169">
                  <c:v>42630</c:v>
                </c:pt>
                <c:pt idx="170">
                  <c:v>42631</c:v>
                </c:pt>
                <c:pt idx="171">
                  <c:v>42632</c:v>
                </c:pt>
                <c:pt idx="172">
                  <c:v>42633</c:v>
                </c:pt>
                <c:pt idx="173">
                  <c:v>42634</c:v>
                </c:pt>
                <c:pt idx="174">
                  <c:v>42635</c:v>
                </c:pt>
                <c:pt idx="175">
                  <c:v>42636</c:v>
                </c:pt>
                <c:pt idx="176">
                  <c:v>42637</c:v>
                </c:pt>
                <c:pt idx="177">
                  <c:v>42638</c:v>
                </c:pt>
                <c:pt idx="178">
                  <c:v>42639</c:v>
                </c:pt>
                <c:pt idx="179">
                  <c:v>42640</c:v>
                </c:pt>
                <c:pt idx="180">
                  <c:v>42641</c:v>
                </c:pt>
                <c:pt idx="181">
                  <c:v>42642</c:v>
                </c:pt>
                <c:pt idx="182">
                  <c:v>42643</c:v>
                </c:pt>
                <c:pt idx="183">
                  <c:v>42644</c:v>
                </c:pt>
                <c:pt idx="184">
                  <c:v>42645</c:v>
                </c:pt>
                <c:pt idx="185">
                  <c:v>42646</c:v>
                </c:pt>
                <c:pt idx="186">
                  <c:v>42647</c:v>
                </c:pt>
                <c:pt idx="187">
                  <c:v>42648</c:v>
                </c:pt>
                <c:pt idx="188">
                  <c:v>42649</c:v>
                </c:pt>
                <c:pt idx="189">
                  <c:v>42650</c:v>
                </c:pt>
                <c:pt idx="190">
                  <c:v>42651</c:v>
                </c:pt>
                <c:pt idx="191">
                  <c:v>42652</c:v>
                </c:pt>
                <c:pt idx="192">
                  <c:v>42653</c:v>
                </c:pt>
                <c:pt idx="193">
                  <c:v>42654</c:v>
                </c:pt>
                <c:pt idx="194">
                  <c:v>42655</c:v>
                </c:pt>
                <c:pt idx="195">
                  <c:v>42656</c:v>
                </c:pt>
                <c:pt idx="196">
                  <c:v>42657</c:v>
                </c:pt>
                <c:pt idx="197">
                  <c:v>42658</c:v>
                </c:pt>
                <c:pt idx="198">
                  <c:v>42659</c:v>
                </c:pt>
                <c:pt idx="199">
                  <c:v>42660</c:v>
                </c:pt>
                <c:pt idx="200">
                  <c:v>42661</c:v>
                </c:pt>
                <c:pt idx="201">
                  <c:v>42662</c:v>
                </c:pt>
                <c:pt idx="202">
                  <c:v>42663</c:v>
                </c:pt>
                <c:pt idx="203">
                  <c:v>42664</c:v>
                </c:pt>
                <c:pt idx="204">
                  <c:v>42665</c:v>
                </c:pt>
                <c:pt idx="205">
                  <c:v>42666</c:v>
                </c:pt>
                <c:pt idx="206">
                  <c:v>42667</c:v>
                </c:pt>
                <c:pt idx="207">
                  <c:v>42668</c:v>
                </c:pt>
                <c:pt idx="208">
                  <c:v>42669</c:v>
                </c:pt>
                <c:pt idx="209">
                  <c:v>42670</c:v>
                </c:pt>
                <c:pt idx="210">
                  <c:v>42671</c:v>
                </c:pt>
                <c:pt idx="211">
                  <c:v>42672</c:v>
                </c:pt>
                <c:pt idx="212">
                  <c:v>42673</c:v>
                </c:pt>
                <c:pt idx="213">
                  <c:v>42674</c:v>
                </c:pt>
                <c:pt idx="214">
                  <c:v>42675</c:v>
                </c:pt>
                <c:pt idx="215">
                  <c:v>42676</c:v>
                </c:pt>
                <c:pt idx="216">
                  <c:v>42677</c:v>
                </c:pt>
                <c:pt idx="217">
                  <c:v>42678</c:v>
                </c:pt>
                <c:pt idx="218">
                  <c:v>42679</c:v>
                </c:pt>
                <c:pt idx="219">
                  <c:v>42680</c:v>
                </c:pt>
                <c:pt idx="220">
                  <c:v>42681</c:v>
                </c:pt>
                <c:pt idx="221">
                  <c:v>42682</c:v>
                </c:pt>
                <c:pt idx="222">
                  <c:v>42683</c:v>
                </c:pt>
                <c:pt idx="223">
                  <c:v>42684</c:v>
                </c:pt>
                <c:pt idx="224">
                  <c:v>42685</c:v>
                </c:pt>
                <c:pt idx="225">
                  <c:v>42686</c:v>
                </c:pt>
                <c:pt idx="226">
                  <c:v>42687</c:v>
                </c:pt>
                <c:pt idx="227">
                  <c:v>42688</c:v>
                </c:pt>
                <c:pt idx="228">
                  <c:v>42689</c:v>
                </c:pt>
                <c:pt idx="229">
                  <c:v>42690</c:v>
                </c:pt>
                <c:pt idx="230">
                  <c:v>42691</c:v>
                </c:pt>
                <c:pt idx="231">
                  <c:v>42692</c:v>
                </c:pt>
                <c:pt idx="232">
                  <c:v>42693</c:v>
                </c:pt>
                <c:pt idx="233">
                  <c:v>42694</c:v>
                </c:pt>
                <c:pt idx="234">
                  <c:v>42695</c:v>
                </c:pt>
                <c:pt idx="235">
                  <c:v>42696</c:v>
                </c:pt>
                <c:pt idx="236">
                  <c:v>42697</c:v>
                </c:pt>
                <c:pt idx="237">
                  <c:v>42698</c:v>
                </c:pt>
                <c:pt idx="238">
                  <c:v>42699</c:v>
                </c:pt>
                <c:pt idx="239">
                  <c:v>42700</c:v>
                </c:pt>
                <c:pt idx="240">
                  <c:v>42701</c:v>
                </c:pt>
                <c:pt idx="241">
                  <c:v>42702</c:v>
                </c:pt>
                <c:pt idx="242">
                  <c:v>42703</c:v>
                </c:pt>
                <c:pt idx="243">
                  <c:v>42704</c:v>
                </c:pt>
                <c:pt idx="244">
                  <c:v>42705</c:v>
                </c:pt>
                <c:pt idx="245">
                  <c:v>42706</c:v>
                </c:pt>
                <c:pt idx="246">
                  <c:v>42707</c:v>
                </c:pt>
                <c:pt idx="247">
                  <c:v>42708</c:v>
                </c:pt>
                <c:pt idx="248">
                  <c:v>42709</c:v>
                </c:pt>
                <c:pt idx="249">
                  <c:v>42710</c:v>
                </c:pt>
                <c:pt idx="250">
                  <c:v>42711</c:v>
                </c:pt>
                <c:pt idx="251">
                  <c:v>42712</c:v>
                </c:pt>
                <c:pt idx="252">
                  <c:v>42713</c:v>
                </c:pt>
                <c:pt idx="253">
                  <c:v>42714</c:v>
                </c:pt>
                <c:pt idx="254">
                  <c:v>42715</c:v>
                </c:pt>
                <c:pt idx="255">
                  <c:v>42716</c:v>
                </c:pt>
                <c:pt idx="256">
                  <c:v>42717</c:v>
                </c:pt>
                <c:pt idx="257">
                  <c:v>42718</c:v>
                </c:pt>
                <c:pt idx="258">
                  <c:v>42719</c:v>
                </c:pt>
                <c:pt idx="259">
                  <c:v>42720</c:v>
                </c:pt>
                <c:pt idx="260">
                  <c:v>42721</c:v>
                </c:pt>
                <c:pt idx="261">
                  <c:v>42722</c:v>
                </c:pt>
                <c:pt idx="262">
                  <c:v>42723</c:v>
                </c:pt>
                <c:pt idx="263">
                  <c:v>42724</c:v>
                </c:pt>
                <c:pt idx="264">
                  <c:v>42725</c:v>
                </c:pt>
                <c:pt idx="265">
                  <c:v>42726</c:v>
                </c:pt>
                <c:pt idx="266">
                  <c:v>42727</c:v>
                </c:pt>
                <c:pt idx="267">
                  <c:v>42728</c:v>
                </c:pt>
                <c:pt idx="268">
                  <c:v>42729</c:v>
                </c:pt>
                <c:pt idx="269">
                  <c:v>42730</c:v>
                </c:pt>
                <c:pt idx="270">
                  <c:v>42731</c:v>
                </c:pt>
                <c:pt idx="271">
                  <c:v>42732</c:v>
                </c:pt>
                <c:pt idx="272">
                  <c:v>42733</c:v>
                </c:pt>
                <c:pt idx="273">
                  <c:v>42734</c:v>
                </c:pt>
                <c:pt idx="274">
                  <c:v>42735</c:v>
                </c:pt>
                <c:pt idx="275">
                  <c:v>42736</c:v>
                </c:pt>
                <c:pt idx="276">
                  <c:v>42737</c:v>
                </c:pt>
                <c:pt idx="277">
                  <c:v>42738</c:v>
                </c:pt>
                <c:pt idx="278">
                  <c:v>42739</c:v>
                </c:pt>
                <c:pt idx="279">
                  <c:v>42740</c:v>
                </c:pt>
                <c:pt idx="280">
                  <c:v>42741</c:v>
                </c:pt>
                <c:pt idx="281">
                  <c:v>42742</c:v>
                </c:pt>
                <c:pt idx="282">
                  <c:v>42743</c:v>
                </c:pt>
                <c:pt idx="283">
                  <c:v>42744</c:v>
                </c:pt>
                <c:pt idx="284">
                  <c:v>42745</c:v>
                </c:pt>
                <c:pt idx="285">
                  <c:v>42746</c:v>
                </c:pt>
                <c:pt idx="286">
                  <c:v>42747</c:v>
                </c:pt>
                <c:pt idx="287">
                  <c:v>42748</c:v>
                </c:pt>
                <c:pt idx="288">
                  <c:v>42749</c:v>
                </c:pt>
                <c:pt idx="289">
                  <c:v>42750</c:v>
                </c:pt>
                <c:pt idx="290">
                  <c:v>42751</c:v>
                </c:pt>
                <c:pt idx="291">
                  <c:v>42752</c:v>
                </c:pt>
                <c:pt idx="292">
                  <c:v>42753</c:v>
                </c:pt>
                <c:pt idx="293">
                  <c:v>42754</c:v>
                </c:pt>
                <c:pt idx="294">
                  <c:v>42755</c:v>
                </c:pt>
                <c:pt idx="295">
                  <c:v>42756</c:v>
                </c:pt>
                <c:pt idx="296">
                  <c:v>42757</c:v>
                </c:pt>
                <c:pt idx="297">
                  <c:v>42758</c:v>
                </c:pt>
                <c:pt idx="298">
                  <c:v>42759</c:v>
                </c:pt>
                <c:pt idx="299">
                  <c:v>42760</c:v>
                </c:pt>
                <c:pt idx="300">
                  <c:v>42761</c:v>
                </c:pt>
                <c:pt idx="301">
                  <c:v>42762</c:v>
                </c:pt>
                <c:pt idx="302">
                  <c:v>42763</c:v>
                </c:pt>
                <c:pt idx="303">
                  <c:v>42764</c:v>
                </c:pt>
                <c:pt idx="304">
                  <c:v>42765</c:v>
                </c:pt>
                <c:pt idx="305">
                  <c:v>42766</c:v>
                </c:pt>
                <c:pt idx="306">
                  <c:v>42767</c:v>
                </c:pt>
                <c:pt idx="307">
                  <c:v>42768</c:v>
                </c:pt>
                <c:pt idx="308">
                  <c:v>42769</c:v>
                </c:pt>
                <c:pt idx="309">
                  <c:v>42770</c:v>
                </c:pt>
                <c:pt idx="310">
                  <c:v>42771</c:v>
                </c:pt>
                <c:pt idx="311">
                  <c:v>42772</c:v>
                </c:pt>
                <c:pt idx="312">
                  <c:v>42773</c:v>
                </c:pt>
                <c:pt idx="313">
                  <c:v>42774</c:v>
                </c:pt>
                <c:pt idx="314">
                  <c:v>42775</c:v>
                </c:pt>
                <c:pt idx="315">
                  <c:v>42776</c:v>
                </c:pt>
                <c:pt idx="316">
                  <c:v>42777</c:v>
                </c:pt>
                <c:pt idx="317">
                  <c:v>42778</c:v>
                </c:pt>
                <c:pt idx="318">
                  <c:v>42779</c:v>
                </c:pt>
                <c:pt idx="319">
                  <c:v>42780</c:v>
                </c:pt>
                <c:pt idx="320">
                  <c:v>42781</c:v>
                </c:pt>
                <c:pt idx="321">
                  <c:v>42782</c:v>
                </c:pt>
                <c:pt idx="322">
                  <c:v>42783</c:v>
                </c:pt>
                <c:pt idx="323">
                  <c:v>42784</c:v>
                </c:pt>
                <c:pt idx="324">
                  <c:v>42785</c:v>
                </c:pt>
                <c:pt idx="325">
                  <c:v>42786</c:v>
                </c:pt>
                <c:pt idx="326">
                  <c:v>42787</c:v>
                </c:pt>
                <c:pt idx="327">
                  <c:v>42788</c:v>
                </c:pt>
                <c:pt idx="328">
                  <c:v>42789</c:v>
                </c:pt>
                <c:pt idx="329">
                  <c:v>42790</c:v>
                </c:pt>
                <c:pt idx="330">
                  <c:v>42791</c:v>
                </c:pt>
                <c:pt idx="331">
                  <c:v>42792</c:v>
                </c:pt>
                <c:pt idx="332">
                  <c:v>42793</c:v>
                </c:pt>
                <c:pt idx="333">
                  <c:v>42794</c:v>
                </c:pt>
                <c:pt idx="334">
                  <c:v>42795</c:v>
                </c:pt>
                <c:pt idx="335">
                  <c:v>42796</c:v>
                </c:pt>
                <c:pt idx="336">
                  <c:v>42797</c:v>
                </c:pt>
                <c:pt idx="337">
                  <c:v>42798</c:v>
                </c:pt>
                <c:pt idx="338">
                  <c:v>42799</c:v>
                </c:pt>
                <c:pt idx="339">
                  <c:v>42800</c:v>
                </c:pt>
                <c:pt idx="340">
                  <c:v>42801</c:v>
                </c:pt>
                <c:pt idx="341">
                  <c:v>42802</c:v>
                </c:pt>
                <c:pt idx="342">
                  <c:v>42803</c:v>
                </c:pt>
                <c:pt idx="343">
                  <c:v>42804</c:v>
                </c:pt>
                <c:pt idx="344">
                  <c:v>42805</c:v>
                </c:pt>
                <c:pt idx="345">
                  <c:v>42806</c:v>
                </c:pt>
                <c:pt idx="346">
                  <c:v>42807</c:v>
                </c:pt>
                <c:pt idx="347">
                  <c:v>42808</c:v>
                </c:pt>
                <c:pt idx="348">
                  <c:v>42809</c:v>
                </c:pt>
                <c:pt idx="349">
                  <c:v>42810</c:v>
                </c:pt>
                <c:pt idx="350">
                  <c:v>42811</c:v>
                </c:pt>
                <c:pt idx="351">
                  <c:v>42812</c:v>
                </c:pt>
                <c:pt idx="352">
                  <c:v>42813</c:v>
                </c:pt>
                <c:pt idx="353">
                  <c:v>42814</c:v>
                </c:pt>
                <c:pt idx="354">
                  <c:v>42815</c:v>
                </c:pt>
                <c:pt idx="355">
                  <c:v>42816</c:v>
                </c:pt>
                <c:pt idx="356">
                  <c:v>42817</c:v>
                </c:pt>
                <c:pt idx="357">
                  <c:v>42818</c:v>
                </c:pt>
                <c:pt idx="358">
                  <c:v>42819</c:v>
                </c:pt>
                <c:pt idx="359">
                  <c:v>42820</c:v>
                </c:pt>
                <c:pt idx="360">
                  <c:v>42821</c:v>
                </c:pt>
                <c:pt idx="361">
                  <c:v>42822</c:v>
                </c:pt>
                <c:pt idx="362">
                  <c:v>42823</c:v>
                </c:pt>
                <c:pt idx="363">
                  <c:v>42824</c:v>
                </c:pt>
                <c:pt idx="364">
                  <c:v>42825</c:v>
                </c:pt>
                <c:pt idx="365">
                  <c:v>42826</c:v>
                </c:pt>
                <c:pt idx="366">
                  <c:v>42827</c:v>
                </c:pt>
                <c:pt idx="367">
                  <c:v>42828</c:v>
                </c:pt>
                <c:pt idx="368">
                  <c:v>42829</c:v>
                </c:pt>
                <c:pt idx="369">
                  <c:v>42830</c:v>
                </c:pt>
                <c:pt idx="370">
                  <c:v>42831</c:v>
                </c:pt>
                <c:pt idx="371">
                  <c:v>42832</c:v>
                </c:pt>
                <c:pt idx="372">
                  <c:v>42833</c:v>
                </c:pt>
                <c:pt idx="373">
                  <c:v>42834</c:v>
                </c:pt>
                <c:pt idx="374">
                  <c:v>42835</c:v>
                </c:pt>
                <c:pt idx="375">
                  <c:v>42836</c:v>
                </c:pt>
                <c:pt idx="376">
                  <c:v>42837</c:v>
                </c:pt>
                <c:pt idx="377">
                  <c:v>42838</c:v>
                </c:pt>
                <c:pt idx="378">
                  <c:v>42839</c:v>
                </c:pt>
                <c:pt idx="379">
                  <c:v>42840</c:v>
                </c:pt>
                <c:pt idx="380">
                  <c:v>42841</c:v>
                </c:pt>
                <c:pt idx="381">
                  <c:v>42842</c:v>
                </c:pt>
                <c:pt idx="382">
                  <c:v>42843</c:v>
                </c:pt>
                <c:pt idx="383">
                  <c:v>42844</c:v>
                </c:pt>
                <c:pt idx="384">
                  <c:v>42845</c:v>
                </c:pt>
                <c:pt idx="385">
                  <c:v>42846</c:v>
                </c:pt>
                <c:pt idx="386">
                  <c:v>42847</c:v>
                </c:pt>
                <c:pt idx="387">
                  <c:v>42848</c:v>
                </c:pt>
                <c:pt idx="388">
                  <c:v>42849</c:v>
                </c:pt>
                <c:pt idx="389">
                  <c:v>42850</c:v>
                </c:pt>
                <c:pt idx="390">
                  <c:v>42851</c:v>
                </c:pt>
                <c:pt idx="391">
                  <c:v>42852</c:v>
                </c:pt>
                <c:pt idx="392">
                  <c:v>42853</c:v>
                </c:pt>
                <c:pt idx="393">
                  <c:v>42854</c:v>
                </c:pt>
                <c:pt idx="394">
                  <c:v>42855</c:v>
                </c:pt>
                <c:pt idx="395">
                  <c:v>42856</c:v>
                </c:pt>
                <c:pt idx="396">
                  <c:v>42857</c:v>
                </c:pt>
                <c:pt idx="397">
                  <c:v>42858</c:v>
                </c:pt>
                <c:pt idx="398">
                  <c:v>42859</c:v>
                </c:pt>
                <c:pt idx="399">
                  <c:v>42860</c:v>
                </c:pt>
                <c:pt idx="400">
                  <c:v>42861</c:v>
                </c:pt>
                <c:pt idx="401">
                  <c:v>42862</c:v>
                </c:pt>
                <c:pt idx="402">
                  <c:v>42863</c:v>
                </c:pt>
                <c:pt idx="403">
                  <c:v>42864</c:v>
                </c:pt>
                <c:pt idx="404">
                  <c:v>42865</c:v>
                </c:pt>
                <c:pt idx="405">
                  <c:v>42866</c:v>
                </c:pt>
                <c:pt idx="406">
                  <c:v>42867</c:v>
                </c:pt>
                <c:pt idx="407">
                  <c:v>42868</c:v>
                </c:pt>
                <c:pt idx="408">
                  <c:v>42869</c:v>
                </c:pt>
                <c:pt idx="409">
                  <c:v>42870</c:v>
                </c:pt>
                <c:pt idx="410">
                  <c:v>42871</c:v>
                </c:pt>
                <c:pt idx="411">
                  <c:v>42872</c:v>
                </c:pt>
                <c:pt idx="412">
                  <c:v>42873</c:v>
                </c:pt>
                <c:pt idx="413">
                  <c:v>42874</c:v>
                </c:pt>
                <c:pt idx="414">
                  <c:v>42875</c:v>
                </c:pt>
                <c:pt idx="415">
                  <c:v>42876</c:v>
                </c:pt>
                <c:pt idx="416">
                  <c:v>42877</c:v>
                </c:pt>
                <c:pt idx="417">
                  <c:v>42878</c:v>
                </c:pt>
                <c:pt idx="418">
                  <c:v>42879</c:v>
                </c:pt>
                <c:pt idx="419">
                  <c:v>42880</c:v>
                </c:pt>
                <c:pt idx="420">
                  <c:v>42881</c:v>
                </c:pt>
                <c:pt idx="421">
                  <c:v>42882</c:v>
                </c:pt>
                <c:pt idx="422">
                  <c:v>42883</c:v>
                </c:pt>
              </c:numCache>
            </c:numRef>
          </c:cat>
          <c:val>
            <c:numRef>
              <c:f>Sheet1!$I$2:$I$424</c:f>
              <c:numCache>
                <c:formatCode>General</c:formatCode>
                <c:ptCount val="423"/>
                <c:pt idx="0">
                  <c:v>10319</c:v>
                </c:pt>
                <c:pt idx="1">
                  <c:v>10325</c:v>
                </c:pt>
                <c:pt idx="2">
                  <c:v>10335</c:v>
                </c:pt>
                <c:pt idx="3">
                  <c:v>10343</c:v>
                </c:pt>
                <c:pt idx="4">
                  <c:v>10350</c:v>
                </c:pt>
                <c:pt idx="5">
                  <c:v>10355</c:v>
                </c:pt>
                <c:pt idx="6">
                  <c:v>10360</c:v>
                </c:pt>
                <c:pt idx="7">
                  <c:v>10367</c:v>
                </c:pt>
                <c:pt idx="8">
                  <c:v>10373</c:v>
                </c:pt>
                <c:pt idx="9">
                  <c:v>10374</c:v>
                </c:pt>
                <c:pt idx="10">
                  <c:v>10383</c:v>
                </c:pt>
                <c:pt idx="11">
                  <c:v>10386</c:v>
                </c:pt>
                <c:pt idx="12">
                  <c:v>10392</c:v>
                </c:pt>
                <c:pt idx="13">
                  <c:v>10390</c:v>
                </c:pt>
                <c:pt idx="14">
                  <c:v>10395</c:v>
                </c:pt>
                <c:pt idx="15">
                  <c:v>10399</c:v>
                </c:pt>
                <c:pt idx="16">
                  <c:v>10401</c:v>
                </c:pt>
                <c:pt idx="17">
                  <c:v>10403</c:v>
                </c:pt>
                <c:pt idx="18">
                  <c:v>10410</c:v>
                </c:pt>
                <c:pt idx="19">
                  <c:v>10423</c:v>
                </c:pt>
                <c:pt idx="20">
                  <c:v>10425</c:v>
                </c:pt>
                <c:pt idx="21">
                  <c:v>10430</c:v>
                </c:pt>
                <c:pt idx="22">
                  <c:v>10445</c:v>
                </c:pt>
                <c:pt idx="23">
                  <c:v>10453</c:v>
                </c:pt>
                <c:pt idx="24">
                  <c:v>10461</c:v>
                </c:pt>
                <c:pt idx="25">
                  <c:v>10467</c:v>
                </c:pt>
                <c:pt idx="26">
                  <c:v>10478</c:v>
                </c:pt>
                <c:pt idx="27">
                  <c:v>10472</c:v>
                </c:pt>
                <c:pt idx="28">
                  <c:v>10474</c:v>
                </c:pt>
                <c:pt idx="29">
                  <c:v>10481</c:v>
                </c:pt>
                <c:pt idx="30">
                  <c:v>10488</c:v>
                </c:pt>
                <c:pt idx="31">
                  <c:v>10496</c:v>
                </c:pt>
                <c:pt idx="32">
                  <c:v>10500</c:v>
                </c:pt>
                <c:pt idx="33">
                  <c:v>10500</c:v>
                </c:pt>
                <c:pt idx="34">
                  <c:v>10508</c:v>
                </c:pt>
                <c:pt idx="35">
                  <c:v>10514</c:v>
                </c:pt>
                <c:pt idx="36">
                  <c:v>10520</c:v>
                </c:pt>
                <c:pt idx="37">
                  <c:v>10523</c:v>
                </c:pt>
                <c:pt idx="38">
                  <c:v>10539</c:v>
                </c:pt>
                <c:pt idx="39">
                  <c:v>10543</c:v>
                </c:pt>
                <c:pt idx="40">
                  <c:v>10549</c:v>
                </c:pt>
                <c:pt idx="41">
                  <c:v>10554</c:v>
                </c:pt>
                <c:pt idx="42">
                  <c:v>10560</c:v>
                </c:pt>
                <c:pt idx="43">
                  <c:v>10562</c:v>
                </c:pt>
                <c:pt idx="44">
                  <c:v>10570</c:v>
                </c:pt>
                <c:pt idx="45">
                  <c:v>10573</c:v>
                </c:pt>
                <c:pt idx="46">
                  <c:v>10576</c:v>
                </c:pt>
                <c:pt idx="47">
                  <c:v>10578</c:v>
                </c:pt>
                <c:pt idx="48">
                  <c:v>10586</c:v>
                </c:pt>
                <c:pt idx="49">
                  <c:v>10593</c:v>
                </c:pt>
                <c:pt idx="50">
                  <c:v>10593</c:v>
                </c:pt>
                <c:pt idx="51">
                  <c:v>10598</c:v>
                </c:pt>
                <c:pt idx="52">
                  <c:v>10603</c:v>
                </c:pt>
                <c:pt idx="53">
                  <c:v>10610</c:v>
                </c:pt>
                <c:pt idx="54">
                  <c:v>10617</c:v>
                </c:pt>
                <c:pt idx="55">
                  <c:v>10617</c:v>
                </c:pt>
                <c:pt idx="56">
                  <c:v>10616</c:v>
                </c:pt>
                <c:pt idx="57">
                  <c:v>10618</c:v>
                </c:pt>
                <c:pt idx="58">
                  <c:v>10616</c:v>
                </c:pt>
                <c:pt idx="59">
                  <c:v>10619</c:v>
                </c:pt>
                <c:pt idx="60">
                  <c:v>10630</c:v>
                </c:pt>
                <c:pt idx="61">
                  <c:v>10633</c:v>
                </c:pt>
                <c:pt idx="62">
                  <c:v>10634</c:v>
                </c:pt>
                <c:pt idx="63">
                  <c:v>10643</c:v>
                </c:pt>
                <c:pt idx="64">
                  <c:v>10653</c:v>
                </c:pt>
                <c:pt idx="65">
                  <c:v>10652</c:v>
                </c:pt>
                <c:pt idx="66">
                  <c:v>10655</c:v>
                </c:pt>
                <c:pt idx="67">
                  <c:v>10665</c:v>
                </c:pt>
                <c:pt idx="68">
                  <c:v>10666</c:v>
                </c:pt>
                <c:pt idx="69">
                  <c:v>10672</c:v>
                </c:pt>
                <c:pt idx="70">
                  <c:v>10680</c:v>
                </c:pt>
                <c:pt idx="71">
                  <c:v>10686</c:v>
                </c:pt>
                <c:pt idx="72">
                  <c:v>10690</c:v>
                </c:pt>
                <c:pt idx="73">
                  <c:v>10693</c:v>
                </c:pt>
                <c:pt idx="74">
                  <c:v>10697</c:v>
                </c:pt>
                <c:pt idx="75">
                  <c:v>10700</c:v>
                </c:pt>
                <c:pt idx="76">
                  <c:v>10709</c:v>
                </c:pt>
                <c:pt idx="77">
                  <c:v>10711</c:v>
                </c:pt>
                <c:pt idx="78">
                  <c:v>10715</c:v>
                </c:pt>
                <c:pt idx="79">
                  <c:v>10716</c:v>
                </c:pt>
                <c:pt idx="80">
                  <c:v>10728</c:v>
                </c:pt>
                <c:pt idx="81">
                  <c:v>10732</c:v>
                </c:pt>
                <c:pt idx="82">
                  <c:v>10733</c:v>
                </c:pt>
                <c:pt idx="83">
                  <c:v>10735</c:v>
                </c:pt>
                <c:pt idx="84">
                  <c:v>10735</c:v>
                </c:pt>
                <c:pt idx="85">
                  <c:v>10733</c:v>
                </c:pt>
                <c:pt idx="86">
                  <c:v>10739</c:v>
                </c:pt>
                <c:pt idx="87">
                  <c:v>10745</c:v>
                </c:pt>
                <c:pt idx="88">
                  <c:v>10749</c:v>
                </c:pt>
                <c:pt idx="89">
                  <c:v>10755</c:v>
                </c:pt>
                <c:pt idx="90">
                  <c:v>10758</c:v>
                </c:pt>
                <c:pt idx="91">
                  <c:v>10762</c:v>
                </c:pt>
                <c:pt idx="92">
                  <c:v>10766</c:v>
                </c:pt>
                <c:pt idx="93">
                  <c:v>10767</c:v>
                </c:pt>
                <c:pt idx="94">
                  <c:v>10766</c:v>
                </c:pt>
                <c:pt idx="95">
                  <c:v>10775</c:v>
                </c:pt>
                <c:pt idx="96">
                  <c:v>10781</c:v>
                </c:pt>
                <c:pt idx="97">
                  <c:v>10782</c:v>
                </c:pt>
                <c:pt idx="98">
                  <c:v>10783</c:v>
                </c:pt>
                <c:pt idx="99">
                  <c:v>10783</c:v>
                </c:pt>
                <c:pt idx="100">
                  <c:v>10786</c:v>
                </c:pt>
                <c:pt idx="101">
                  <c:v>10790</c:v>
                </c:pt>
                <c:pt idx="102">
                  <c:v>10794</c:v>
                </c:pt>
                <c:pt idx="103">
                  <c:v>10798</c:v>
                </c:pt>
                <c:pt idx="104">
                  <c:v>10805</c:v>
                </c:pt>
                <c:pt idx="105">
                  <c:v>10806</c:v>
                </c:pt>
                <c:pt idx="106">
                  <c:v>10809</c:v>
                </c:pt>
                <c:pt idx="107">
                  <c:v>10818</c:v>
                </c:pt>
                <c:pt idx="108">
                  <c:v>10823</c:v>
                </c:pt>
                <c:pt idx="109">
                  <c:v>10828</c:v>
                </c:pt>
                <c:pt idx="110">
                  <c:v>10831</c:v>
                </c:pt>
                <c:pt idx="111">
                  <c:v>10835</c:v>
                </c:pt>
                <c:pt idx="112">
                  <c:v>10838</c:v>
                </c:pt>
                <c:pt idx="113">
                  <c:v>10839</c:v>
                </c:pt>
                <c:pt idx="114">
                  <c:v>10844</c:v>
                </c:pt>
                <c:pt idx="115">
                  <c:v>10851</c:v>
                </c:pt>
                <c:pt idx="116">
                  <c:v>10850</c:v>
                </c:pt>
                <c:pt idx="117">
                  <c:v>10861</c:v>
                </c:pt>
                <c:pt idx="118">
                  <c:v>10873</c:v>
                </c:pt>
                <c:pt idx="119">
                  <c:v>10882</c:v>
                </c:pt>
                <c:pt idx="120">
                  <c:v>10884</c:v>
                </c:pt>
                <c:pt idx="121">
                  <c:v>10889</c:v>
                </c:pt>
                <c:pt idx="122">
                  <c:v>10896</c:v>
                </c:pt>
                <c:pt idx="123">
                  <c:v>10896</c:v>
                </c:pt>
                <c:pt idx="124">
                  <c:v>10904</c:v>
                </c:pt>
                <c:pt idx="125">
                  <c:v>10910</c:v>
                </c:pt>
                <c:pt idx="126">
                  <c:v>10919</c:v>
                </c:pt>
                <c:pt idx="127">
                  <c:v>10921</c:v>
                </c:pt>
                <c:pt idx="128">
                  <c:v>10925</c:v>
                </c:pt>
                <c:pt idx="129">
                  <c:v>10932</c:v>
                </c:pt>
                <c:pt idx="130">
                  <c:v>10939</c:v>
                </c:pt>
                <c:pt idx="131">
                  <c:v>10942</c:v>
                </c:pt>
                <c:pt idx="132">
                  <c:v>10945</c:v>
                </c:pt>
                <c:pt idx="133">
                  <c:v>10949</c:v>
                </c:pt>
                <c:pt idx="134">
                  <c:v>10969</c:v>
                </c:pt>
                <c:pt idx="135">
                  <c:v>10976</c:v>
                </c:pt>
                <c:pt idx="136">
                  <c:v>10978</c:v>
                </c:pt>
                <c:pt idx="137">
                  <c:v>10981</c:v>
                </c:pt>
                <c:pt idx="138">
                  <c:v>10988</c:v>
                </c:pt>
                <c:pt idx="139">
                  <c:v>10998</c:v>
                </c:pt>
                <c:pt idx="140">
                  <c:v>10991</c:v>
                </c:pt>
                <c:pt idx="141">
                  <c:v>10995</c:v>
                </c:pt>
                <c:pt idx="142">
                  <c:v>11000</c:v>
                </c:pt>
                <c:pt idx="143">
                  <c:v>11018</c:v>
                </c:pt>
                <c:pt idx="144">
                  <c:v>11031</c:v>
                </c:pt>
                <c:pt idx="145">
                  <c:v>11038</c:v>
                </c:pt>
                <c:pt idx="146">
                  <c:v>11045</c:v>
                </c:pt>
                <c:pt idx="147">
                  <c:v>11052</c:v>
                </c:pt>
                <c:pt idx="148">
                  <c:v>11052</c:v>
                </c:pt>
                <c:pt idx="149">
                  <c:v>11053</c:v>
                </c:pt>
                <c:pt idx="150">
                  <c:v>11056</c:v>
                </c:pt>
                <c:pt idx="151">
                  <c:v>11059</c:v>
                </c:pt>
                <c:pt idx="152">
                  <c:v>11061</c:v>
                </c:pt>
                <c:pt idx="153">
                  <c:v>11066</c:v>
                </c:pt>
                <c:pt idx="154">
                  <c:v>11067</c:v>
                </c:pt>
                <c:pt idx="155">
                  <c:v>11069</c:v>
                </c:pt>
                <c:pt idx="156">
                  <c:v>11072</c:v>
                </c:pt>
                <c:pt idx="157">
                  <c:v>11078</c:v>
                </c:pt>
                <c:pt idx="158">
                  <c:v>11083</c:v>
                </c:pt>
                <c:pt idx="159">
                  <c:v>11087</c:v>
                </c:pt>
                <c:pt idx="160">
                  <c:v>11090</c:v>
                </c:pt>
                <c:pt idx="161">
                  <c:v>11093</c:v>
                </c:pt>
                <c:pt idx="162">
                  <c:v>11103</c:v>
                </c:pt>
                <c:pt idx="163">
                  <c:v>11108</c:v>
                </c:pt>
                <c:pt idx="164">
                  <c:v>11112</c:v>
                </c:pt>
                <c:pt idx="165">
                  <c:v>11113</c:v>
                </c:pt>
                <c:pt idx="166">
                  <c:v>11115</c:v>
                </c:pt>
                <c:pt idx="167">
                  <c:v>11121</c:v>
                </c:pt>
                <c:pt idx="168">
                  <c:v>11124</c:v>
                </c:pt>
                <c:pt idx="169">
                  <c:v>11133</c:v>
                </c:pt>
                <c:pt idx="170">
                  <c:v>11138</c:v>
                </c:pt>
                <c:pt idx="171">
                  <c:v>11143</c:v>
                </c:pt>
                <c:pt idx="172">
                  <c:v>11142</c:v>
                </c:pt>
                <c:pt idx="173">
                  <c:v>11145</c:v>
                </c:pt>
                <c:pt idx="174">
                  <c:v>11151</c:v>
                </c:pt>
                <c:pt idx="175">
                  <c:v>11157</c:v>
                </c:pt>
                <c:pt idx="176">
                  <c:v>11162</c:v>
                </c:pt>
                <c:pt idx="177">
                  <c:v>11161</c:v>
                </c:pt>
                <c:pt idx="178">
                  <c:v>11164</c:v>
                </c:pt>
                <c:pt idx="179">
                  <c:v>11171</c:v>
                </c:pt>
                <c:pt idx="180">
                  <c:v>11173</c:v>
                </c:pt>
                <c:pt idx="181">
                  <c:v>11175</c:v>
                </c:pt>
                <c:pt idx="182">
                  <c:v>11184</c:v>
                </c:pt>
                <c:pt idx="183">
                  <c:v>11186</c:v>
                </c:pt>
                <c:pt idx="184">
                  <c:v>11193</c:v>
                </c:pt>
                <c:pt idx="185">
                  <c:v>11199</c:v>
                </c:pt>
                <c:pt idx="186">
                  <c:v>11203</c:v>
                </c:pt>
                <c:pt idx="187">
                  <c:v>11206</c:v>
                </c:pt>
                <c:pt idx="188">
                  <c:v>11211</c:v>
                </c:pt>
                <c:pt idx="189">
                  <c:v>11214</c:v>
                </c:pt>
                <c:pt idx="190">
                  <c:v>11216</c:v>
                </c:pt>
                <c:pt idx="191">
                  <c:v>11215</c:v>
                </c:pt>
                <c:pt idx="192">
                  <c:v>11213</c:v>
                </c:pt>
                <c:pt idx="193">
                  <c:v>11214</c:v>
                </c:pt>
                <c:pt idx="194">
                  <c:v>11214</c:v>
                </c:pt>
                <c:pt idx="195">
                  <c:v>11217</c:v>
                </c:pt>
                <c:pt idx="196">
                  <c:v>11216</c:v>
                </c:pt>
                <c:pt idx="197">
                  <c:v>11219</c:v>
                </c:pt>
                <c:pt idx="198">
                  <c:v>11220</c:v>
                </c:pt>
                <c:pt idx="199">
                  <c:v>11224</c:v>
                </c:pt>
                <c:pt idx="200">
                  <c:v>11230</c:v>
                </c:pt>
                <c:pt idx="201">
                  <c:v>11235</c:v>
                </c:pt>
                <c:pt idx="202">
                  <c:v>11237</c:v>
                </c:pt>
                <c:pt idx="203">
                  <c:v>11245</c:v>
                </c:pt>
                <c:pt idx="204">
                  <c:v>11249</c:v>
                </c:pt>
                <c:pt idx="205">
                  <c:v>11257</c:v>
                </c:pt>
                <c:pt idx="206">
                  <c:v>11267</c:v>
                </c:pt>
                <c:pt idx="207">
                  <c:v>11270</c:v>
                </c:pt>
                <c:pt idx="208">
                  <c:v>11278</c:v>
                </c:pt>
                <c:pt idx="209">
                  <c:v>11278</c:v>
                </c:pt>
                <c:pt idx="210">
                  <c:v>11276</c:v>
                </c:pt>
                <c:pt idx="211">
                  <c:v>11276</c:v>
                </c:pt>
                <c:pt idx="212">
                  <c:v>11279</c:v>
                </c:pt>
                <c:pt idx="213">
                  <c:v>11281</c:v>
                </c:pt>
                <c:pt idx="214">
                  <c:v>11287</c:v>
                </c:pt>
                <c:pt idx="215">
                  <c:v>11292</c:v>
                </c:pt>
                <c:pt idx="216">
                  <c:v>11293</c:v>
                </c:pt>
                <c:pt idx="217">
                  <c:v>11295</c:v>
                </c:pt>
                <c:pt idx="218">
                  <c:v>11304</c:v>
                </c:pt>
                <c:pt idx="219">
                  <c:v>11311</c:v>
                </c:pt>
                <c:pt idx="220">
                  <c:v>11314</c:v>
                </c:pt>
                <c:pt idx="221">
                  <c:v>11316</c:v>
                </c:pt>
                <c:pt idx="222">
                  <c:v>11316</c:v>
                </c:pt>
                <c:pt idx="223">
                  <c:v>11321</c:v>
                </c:pt>
                <c:pt idx="224">
                  <c:v>11324</c:v>
                </c:pt>
                <c:pt idx="225">
                  <c:v>11329</c:v>
                </c:pt>
                <c:pt idx="226">
                  <c:v>11331</c:v>
                </c:pt>
                <c:pt idx="227">
                  <c:v>11336</c:v>
                </c:pt>
                <c:pt idx="228">
                  <c:v>11339</c:v>
                </c:pt>
                <c:pt idx="229">
                  <c:v>11340</c:v>
                </c:pt>
                <c:pt idx="230">
                  <c:v>11344</c:v>
                </c:pt>
                <c:pt idx="231">
                  <c:v>11345</c:v>
                </c:pt>
                <c:pt idx="232">
                  <c:v>11346</c:v>
                </c:pt>
                <c:pt idx="233">
                  <c:v>11354</c:v>
                </c:pt>
                <c:pt idx="234">
                  <c:v>11359</c:v>
                </c:pt>
                <c:pt idx="235">
                  <c:v>11361</c:v>
                </c:pt>
                <c:pt idx="236">
                  <c:v>11355</c:v>
                </c:pt>
                <c:pt idx="237">
                  <c:v>11355</c:v>
                </c:pt>
                <c:pt idx="238">
                  <c:v>11357</c:v>
                </c:pt>
                <c:pt idx="239">
                  <c:v>11363</c:v>
                </c:pt>
                <c:pt idx="240">
                  <c:v>11365</c:v>
                </c:pt>
                <c:pt idx="241">
                  <c:v>11368</c:v>
                </c:pt>
                <c:pt idx="242">
                  <c:v>11368</c:v>
                </c:pt>
                <c:pt idx="243">
                  <c:v>11369</c:v>
                </c:pt>
                <c:pt idx="244">
                  <c:v>11369</c:v>
                </c:pt>
                <c:pt idx="245">
                  <c:v>11372</c:v>
                </c:pt>
                <c:pt idx="246">
                  <c:v>11375</c:v>
                </c:pt>
                <c:pt idx="247">
                  <c:v>11378</c:v>
                </c:pt>
                <c:pt idx="248">
                  <c:v>11386</c:v>
                </c:pt>
                <c:pt idx="249">
                  <c:v>11395</c:v>
                </c:pt>
                <c:pt idx="250">
                  <c:v>11400</c:v>
                </c:pt>
                <c:pt idx="251">
                  <c:v>11407</c:v>
                </c:pt>
                <c:pt idx="252">
                  <c:v>11408</c:v>
                </c:pt>
                <c:pt idx="253">
                  <c:v>11415</c:v>
                </c:pt>
                <c:pt idx="254">
                  <c:v>11417</c:v>
                </c:pt>
                <c:pt idx="255">
                  <c:v>11418</c:v>
                </c:pt>
                <c:pt idx="256">
                  <c:v>11420</c:v>
                </c:pt>
                <c:pt idx="257">
                  <c:v>11420</c:v>
                </c:pt>
                <c:pt idx="258">
                  <c:v>11426</c:v>
                </c:pt>
                <c:pt idx="259">
                  <c:v>11426</c:v>
                </c:pt>
                <c:pt idx="260">
                  <c:v>11428</c:v>
                </c:pt>
                <c:pt idx="261">
                  <c:v>11435</c:v>
                </c:pt>
                <c:pt idx="262">
                  <c:v>11442</c:v>
                </c:pt>
                <c:pt idx="263">
                  <c:v>11444</c:v>
                </c:pt>
                <c:pt idx="264">
                  <c:v>11444</c:v>
                </c:pt>
                <c:pt idx="265">
                  <c:v>11444</c:v>
                </c:pt>
                <c:pt idx="266">
                  <c:v>11449</c:v>
                </c:pt>
                <c:pt idx="267">
                  <c:v>11462</c:v>
                </c:pt>
                <c:pt idx="268">
                  <c:v>11469</c:v>
                </c:pt>
                <c:pt idx="269">
                  <c:v>11472</c:v>
                </c:pt>
                <c:pt idx="270">
                  <c:v>11474</c:v>
                </c:pt>
                <c:pt idx="271">
                  <c:v>11475</c:v>
                </c:pt>
                <c:pt idx="272">
                  <c:v>11476</c:v>
                </c:pt>
                <c:pt idx="273">
                  <c:v>11458</c:v>
                </c:pt>
                <c:pt idx="274">
                  <c:v>11462</c:v>
                </c:pt>
                <c:pt idx="275">
                  <c:v>11466</c:v>
                </c:pt>
                <c:pt idx="276">
                  <c:v>11470</c:v>
                </c:pt>
                <c:pt idx="277">
                  <c:v>11470</c:v>
                </c:pt>
                <c:pt idx="278">
                  <c:v>11470</c:v>
                </c:pt>
                <c:pt idx="279">
                  <c:v>11473</c:v>
                </c:pt>
                <c:pt idx="280">
                  <c:v>11481</c:v>
                </c:pt>
                <c:pt idx="281">
                  <c:v>11484</c:v>
                </c:pt>
                <c:pt idx="282">
                  <c:v>11487</c:v>
                </c:pt>
                <c:pt idx="283">
                  <c:v>11491</c:v>
                </c:pt>
                <c:pt idx="284">
                  <c:v>11496</c:v>
                </c:pt>
                <c:pt idx="285">
                  <c:v>11499</c:v>
                </c:pt>
                <c:pt idx="286">
                  <c:v>11499</c:v>
                </c:pt>
                <c:pt idx="287">
                  <c:v>11501</c:v>
                </c:pt>
                <c:pt idx="288">
                  <c:v>11503</c:v>
                </c:pt>
                <c:pt idx="289">
                  <c:v>11514</c:v>
                </c:pt>
                <c:pt idx="290">
                  <c:v>11526</c:v>
                </c:pt>
                <c:pt idx="291">
                  <c:v>11530</c:v>
                </c:pt>
                <c:pt idx="292">
                  <c:v>11535</c:v>
                </c:pt>
                <c:pt idx="293">
                  <c:v>11543</c:v>
                </c:pt>
                <c:pt idx="294">
                  <c:v>11544</c:v>
                </c:pt>
                <c:pt idx="295">
                  <c:v>11552</c:v>
                </c:pt>
                <c:pt idx="296">
                  <c:v>11556</c:v>
                </c:pt>
                <c:pt idx="297">
                  <c:v>11562</c:v>
                </c:pt>
                <c:pt idx="298">
                  <c:v>11565</c:v>
                </c:pt>
                <c:pt idx="299">
                  <c:v>11563</c:v>
                </c:pt>
                <c:pt idx="300">
                  <c:v>11565</c:v>
                </c:pt>
                <c:pt idx="301">
                  <c:v>11566</c:v>
                </c:pt>
                <c:pt idx="302">
                  <c:v>11571</c:v>
                </c:pt>
                <c:pt idx="303">
                  <c:v>11577</c:v>
                </c:pt>
                <c:pt idx="304">
                  <c:v>11577</c:v>
                </c:pt>
                <c:pt idx="305">
                  <c:v>11581</c:v>
                </c:pt>
                <c:pt idx="306">
                  <c:v>11583</c:v>
                </c:pt>
                <c:pt idx="307">
                  <c:v>11584</c:v>
                </c:pt>
                <c:pt idx="308">
                  <c:v>11590</c:v>
                </c:pt>
                <c:pt idx="309">
                  <c:v>11594</c:v>
                </c:pt>
                <c:pt idx="310">
                  <c:v>11597</c:v>
                </c:pt>
                <c:pt idx="311">
                  <c:v>11599</c:v>
                </c:pt>
                <c:pt idx="312">
                  <c:v>11605</c:v>
                </c:pt>
                <c:pt idx="313">
                  <c:v>11607</c:v>
                </c:pt>
                <c:pt idx="314">
                  <c:v>11613</c:v>
                </c:pt>
                <c:pt idx="315">
                  <c:v>11617</c:v>
                </c:pt>
                <c:pt idx="316">
                  <c:v>11622</c:v>
                </c:pt>
                <c:pt idx="317">
                  <c:v>11629</c:v>
                </c:pt>
                <c:pt idx="318">
                  <c:v>11842</c:v>
                </c:pt>
                <c:pt idx="319">
                  <c:v>11879</c:v>
                </c:pt>
                <c:pt idx="320">
                  <c:v>11884</c:v>
                </c:pt>
                <c:pt idx="321">
                  <c:v>11889</c:v>
                </c:pt>
                <c:pt idx="322">
                  <c:v>11893</c:v>
                </c:pt>
                <c:pt idx="323">
                  <c:v>11898</c:v>
                </c:pt>
                <c:pt idx="324">
                  <c:v>11901</c:v>
                </c:pt>
                <c:pt idx="325">
                  <c:v>11904</c:v>
                </c:pt>
                <c:pt idx="326">
                  <c:v>11910</c:v>
                </c:pt>
                <c:pt idx="327">
                  <c:v>11913</c:v>
                </c:pt>
                <c:pt idx="328">
                  <c:v>11916</c:v>
                </c:pt>
                <c:pt idx="329">
                  <c:v>11917</c:v>
                </c:pt>
                <c:pt idx="330">
                  <c:v>11920</c:v>
                </c:pt>
                <c:pt idx="331">
                  <c:v>11923</c:v>
                </c:pt>
                <c:pt idx="332">
                  <c:v>11928</c:v>
                </c:pt>
                <c:pt idx="333">
                  <c:v>11933</c:v>
                </c:pt>
                <c:pt idx="334">
                  <c:v>11937</c:v>
                </c:pt>
                <c:pt idx="335">
                  <c:v>11940</c:v>
                </c:pt>
                <c:pt idx="336">
                  <c:v>11947</c:v>
                </c:pt>
                <c:pt idx="337">
                  <c:v>11956</c:v>
                </c:pt>
                <c:pt idx="338">
                  <c:v>11975</c:v>
                </c:pt>
                <c:pt idx="339">
                  <c:v>11983</c:v>
                </c:pt>
                <c:pt idx="340">
                  <c:v>11988</c:v>
                </c:pt>
                <c:pt idx="341">
                  <c:v>11994</c:v>
                </c:pt>
                <c:pt idx="342">
                  <c:v>11999</c:v>
                </c:pt>
                <c:pt idx="343">
                  <c:v>12000</c:v>
                </c:pt>
                <c:pt idx="344">
                  <c:v>12002</c:v>
                </c:pt>
                <c:pt idx="345">
                  <c:v>12004</c:v>
                </c:pt>
                <c:pt idx="346">
                  <c:v>12010</c:v>
                </c:pt>
                <c:pt idx="347">
                  <c:v>12017</c:v>
                </c:pt>
                <c:pt idx="348">
                  <c:v>12021</c:v>
                </c:pt>
                <c:pt idx="349">
                  <c:v>12027</c:v>
                </c:pt>
                <c:pt idx="350">
                  <c:v>12031</c:v>
                </c:pt>
                <c:pt idx="351">
                  <c:v>12046</c:v>
                </c:pt>
                <c:pt idx="352">
                  <c:v>12054</c:v>
                </c:pt>
                <c:pt idx="353">
                  <c:v>12057</c:v>
                </c:pt>
                <c:pt idx="354">
                  <c:v>12058</c:v>
                </c:pt>
                <c:pt idx="355">
                  <c:v>12061</c:v>
                </c:pt>
                <c:pt idx="356">
                  <c:v>12063</c:v>
                </c:pt>
                <c:pt idx="357">
                  <c:v>12072</c:v>
                </c:pt>
                <c:pt idx="358">
                  <c:v>12080</c:v>
                </c:pt>
                <c:pt idx="359">
                  <c:v>12080</c:v>
                </c:pt>
                <c:pt idx="360">
                  <c:v>12085</c:v>
                </c:pt>
                <c:pt idx="361">
                  <c:v>12093</c:v>
                </c:pt>
                <c:pt idx="362">
                  <c:v>12094</c:v>
                </c:pt>
                <c:pt idx="363">
                  <c:v>12096</c:v>
                </c:pt>
                <c:pt idx="364">
                  <c:v>12142</c:v>
                </c:pt>
                <c:pt idx="365">
                  <c:v>12154</c:v>
                </c:pt>
                <c:pt idx="366">
                  <c:v>12188</c:v>
                </c:pt>
                <c:pt idx="367">
                  <c:v>12206</c:v>
                </c:pt>
                <c:pt idx="368">
                  <c:v>12211</c:v>
                </c:pt>
                <c:pt idx="369">
                  <c:v>12223</c:v>
                </c:pt>
                <c:pt idx="370">
                  <c:v>12223</c:v>
                </c:pt>
                <c:pt idx="371">
                  <c:v>12225</c:v>
                </c:pt>
                <c:pt idx="372">
                  <c:v>12232</c:v>
                </c:pt>
                <c:pt idx="373">
                  <c:v>12234</c:v>
                </c:pt>
                <c:pt idx="374">
                  <c:v>12240</c:v>
                </c:pt>
                <c:pt idx="375">
                  <c:v>12242</c:v>
                </c:pt>
                <c:pt idx="376">
                  <c:v>12244</c:v>
                </c:pt>
                <c:pt idx="377">
                  <c:v>12255</c:v>
                </c:pt>
                <c:pt idx="378">
                  <c:v>12258</c:v>
                </c:pt>
                <c:pt idx="379">
                  <c:v>12261</c:v>
                </c:pt>
                <c:pt idx="380">
                  <c:v>12264</c:v>
                </c:pt>
                <c:pt idx="381">
                  <c:v>12273</c:v>
                </c:pt>
                <c:pt idx="382">
                  <c:v>12281</c:v>
                </c:pt>
                <c:pt idx="383">
                  <c:v>12282</c:v>
                </c:pt>
                <c:pt idx="384">
                  <c:v>12284</c:v>
                </c:pt>
                <c:pt idx="385">
                  <c:v>12286</c:v>
                </c:pt>
                <c:pt idx="386">
                  <c:v>12287</c:v>
                </c:pt>
                <c:pt idx="387">
                  <c:v>12285</c:v>
                </c:pt>
                <c:pt idx="388">
                  <c:v>12287</c:v>
                </c:pt>
                <c:pt idx="389">
                  <c:v>12295</c:v>
                </c:pt>
                <c:pt idx="390">
                  <c:v>12299</c:v>
                </c:pt>
                <c:pt idx="391">
                  <c:v>12300</c:v>
                </c:pt>
                <c:pt idx="392">
                  <c:v>12304</c:v>
                </c:pt>
                <c:pt idx="393">
                  <c:v>12308</c:v>
                </c:pt>
                <c:pt idx="394">
                  <c:v>12312</c:v>
                </c:pt>
                <c:pt idx="395">
                  <c:v>12314</c:v>
                </c:pt>
                <c:pt idx="396">
                  <c:v>12322</c:v>
                </c:pt>
                <c:pt idx="397">
                  <c:v>12325</c:v>
                </c:pt>
                <c:pt idx="398">
                  <c:v>12327</c:v>
                </c:pt>
                <c:pt idx="399">
                  <c:v>12328</c:v>
                </c:pt>
                <c:pt idx="400">
                  <c:v>12336</c:v>
                </c:pt>
                <c:pt idx="401">
                  <c:v>12339</c:v>
                </c:pt>
                <c:pt idx="402">
                  <c:v>12343</c:v>
                </c:pt>
                <c:pt idx="403">
                  <c:v>12347</c:v>
                </c:pt>
                <c:pt idx="404">
                  <c:v>12358</c:v>
                </c:pt>
                <c:pt idx="405">
                  <c:v>12367</c:v>
                </c:pt>
                <c:pt idx="406">
                  <c:v>12368</c:v>
                </c:pt>
                <c:pt idx="407">
                  <c:v>12371</c:v>
                </c:pt>
                <c:pt idx="408">
                  <c:v>12374</c:v>
                </c:pt>
                <c:pt idx="409">
                  <c:v>12379</c:v>
                </c:pt>
                <c:pt idx="410">
                  <c:v>12379</c:v>
                </c:pt>
                <c:pt idx="411">
                  <c:v>12389</c:v>
                </c:pt>
                <c:pt idx="412">
                  <c:v>12394</c:v>
                </c:pt>
                <c:pt idx="413">
                  <c:v>12403</c:v>
                </c:pt>
                <c:pt idx="414">
                  <c:v>12412</c:v>
                </c:pt>
                <c:pt idx="415">
                  <c:v>12413</c:v>
                </c:pt>
                <c:pt idx="416">
                  <c:v>12419</c:v>
                </c:pt>
                <c:pt idx="417">
                  <c:v>12431</c:v>
                </c:pt>
                <c:pt idx="418">
                  <c:v>12437</c:v>
                </c:pt>
                <c:pt idx="419">
                  <c:v>12446</c:v>
                </c:pt>
                <c:pt idx="420">
                  <c:v>12461</c:v>
                </c:pt>
                <c:pt idx="421">
                  <c:v>12467</c:v>
                </c:pt>
                <c:pt idx="422">
                  <c:v>12470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5A2-47E5-A8B9-403D37E7840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Europa-Park Camp Resort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Sheet1!$A$2:$A$424</c:f>
              <c:numCache>
                <c:formatCode>m/d/yyyy</c:formatCode>
                <c:ptCount val="423"/>
                <c:pt idx="0">
                  <c:v>42461</c:v>
                </c:pt>
                <c:pt idx="1">
                  <c:v>42462</c:v>
                </c:pt>
                <c:pt idx="2">
                  <c:v>42463</c:v>
                </c:pt>
                <c:pt idx="3">
                  <c:v>42464</c:v>
                </c:pt>
                <c:pt idx="4">
                  <c:v>42465</c:v>
                </c:pt>
                <c:pt idx="5">
                  <c:v>42466</c:v>
                </c:pt>
                <c:pt idx="6">
                  <c:v>42467</c:v>
                </c:pt>
                <c:pt idx="7">
                  <c:v>42468</c:v>
                </c:pt>
                <c:pt idx="8">
                  <c:v>42469</c:v>
                </c:pt>
                <c:pt idx="9">
                  <c:v>42470</c:v>
                </c:pt>
                <c:pt idx="10">
                  <c:v>42471</c:v>
                </c:pt>
                <c:pt idx="11">
                  <c:v>42472</c:v>
                </c:pt>
                <c:pt idx="12">
                  <c:v>42473</c:v>
                </c:pt>
                <c:pt idx="13">
                  <c:v>42474</c:v>
                </c:pt>
                <c:pt idx="14">
                  <c:v>42475</c:v>
                </c:pt>
                <c:pt idx="15">
                  <c:v>42476</c:v>
                </c:pt>
                <c:pt idx="16">
                  <c:v>42477</c:v>
                </c:pt>
                <c:pt idx="17">
                  <c:v>42478</c:v>
                </c:pt>
                <c:pt idx="18">
                  <c:v>42479</c:v>
                </c:pt>
                <c:pt idx="19">
                  <c:v>42480</c:v>
                </c:pt>
                <c:pt idx="20">
                  <c:v>42481</c:v>
                </c:pt>
                <c:pt idx="21">
                  <c:v>42482</c:v>
                </c:pt>
                <c:pt idx="22">
                  <c:v>42483</c:v>
                </c:pt>
                <c:pt idx="23">
                  <c:v>42484</c:v>
                </c:pt>
                <c:pt idx="24">
                  <c:v>42485</c:v>
                </c:pt>
                <c:pt idx="25">
                  <c:v>42486</c:v>
                </c:pt>
                <c:pt idx="26">
                  <c:v>42487</c:v>
                </c:pt>
                <c:pt idx="27">
                  <c:v>42488</c:v>
                </c:pt>
                <c:pt idx="28">
                  <c:v>42489</c:v>
                </c:pt>
                <c:pt idx="29">
                  <c:v>42490</c:v>
                </c:pt>
                <c:pt idx="30">
                  <c:v>42491</c:v>
                </c:pt>
                <c:pt idx="31">
                  <c:v>42492</c:v>
                </c:pt>
                <c:pt idx="32">
                  <c:v>42493</c:v>
                </c:pt>
                <c:pt idx="33">
                  <c:v>42494</c:v>
                </c:pt>
                <c:pt idx="34">
                  <c:v>42495</c:v>
                </c:pt>
                <c:pt idx="35">
                  <c:v>42496</c:v>
                </c:pt>
                <c:pt idx="36">
                  <c:v>42497</c:v>
                </c:pt>
                <c:pt idx="37">
                  <c:v>42498</c:v>
                </c:pt>
                <c:pt idx="38">
                  <c:v>42499</c:v>
                </c:pt>
                <c:pt idx="39">
                  <c:v>42500</c:v>
                </c:pt>
                <c:pt idx="40">
                  <c:v>42501</c:v>
                </c:pt>
                <c:pt idx="41">
                  <c:v>42502</c:v>
                </c:pt>
                <c:pt idx="42">
                  <c:v>42503</c:v>
                </c:pt>
                <c:pt idx="43">
                  <c:v>42504</c:v>
                </c:pt>
                <c:pt idx="44">
                  <c:v>42505</c:v>
                </c:pt>
                <c:pt idx="45">
                  <c:v>42506</c:v>
                </c:pt>
                <c:pt idx="46">
                  <c:v>42507</c:v>
                </c:pt>
                <c:pt idx="47">
                  <c:v>42508</c:v>
                </c:pt>
                <c:pt idx="48">
                  <c:v>42509</c:v>
                </c:pt>
                <c:pt idx="49">
                  <c:v>42510</c:v>
                </c:pt>
                <c:pt idx="50">
                  <c:v>42511</c:v>
                </c:pt>
                <c:pt idx="51">
                  <c:v>42512</c:v>
                </c:pt>
                <c:pt idx="52">
                  <c:v>42513</c:v>
                </c:pt>
                <c:pt idx="53">
                  <c:v>42514</c:v>
                </c:pt>
                <c:pt idx="54">
                  <c:v>42515</c:v>
                </c:pt>
                <c:pt idx="55">
                  <c:v>42516</c:v>
                </c:pt>
                <c:pt idx="56">
                  <c:v>42517</c:v>
                </c:pt>
                <c:pt idx="57">
                  <c:v>42518</c:v>
                </c:pt>
                <c:pt idx="58">
                  <c:v>42519</c:v>
                </c:pt>
                <c:pt idx="59">
                  <c:v>42520</c:v>
                </c:pt>
                <c:pt idx="60">
                  <c:v>42521</c:v>
                </c:pt>
                <c:pt idx="61">
                  <c:v>42522</c:v>
                </c:pt>
                <c:pt idx="62">
                  <c:v>42523</c:v>
                </c:pt>
                <c:pt idx="63">
                  <c:v>42524</c:v>
                </c:pt>
                <c:pt idx="64">
                  <c:v>42525</c:v>
                </c:pt>
                <c:pt idx="65">
                  <c:v>42526</c:v>
                </c:pt>
                <c:pt idx="66">
                  <c:v>42527</c:v>
                </c:pt>
                <c:pt idx="67">
                  <c:v>42528</c:v>
                </c:pt>
                <c:pt idx="68">
                  <c:v>42529</c:v>
                </c:pt>
                <c:pt idx="69">
                  <c:v>42530</c:v>
                </c:pt>
                <c:pt idx="70">
                  <c:v>42531</c:v>
                </c:pt>
                <c:pt idx="71">
                  <c:v>42532</c:v>
                </c:pt>
                <c:pt idx="72">
                  <c:v>42533</c:v>
                </c:pt>
                <c:pt idx="73">
                  <c:v>42534</c:v>
                </c:pt>
                <c:pt idx="74">
                  <c:v>42535</c:v>
                </c:pt>
                <c:pt idx="75">
                  <c:v>42536</c:v>
                </c:pt>
                <c:pt idx="76">
                  <c:v>42537</c:v>
                </c:pt>
                <c:pt idx="77">
                  <c:v>42538</c:v>
                </c:pt>
                <c:pt idx="78">
                  <c:v>42539</c:v>
                </c:pt>
                <c:pt idx="79">
                  <c:v>42540</c:v>
                </c:pt>
                <c:pt idx="80">
                  <c:v>42541</c:v>
                </c:pt>
                <c:pt idx="81">
                  <c:v>42542</c:v>
                </c:pt>
                <c:pt idx="82">
                  <c:v>42543</c:v>
                </c:pt>
                <c:pt idx="83">
                  <c:v>42544</c:v>
                </c:pt>
                <c:pt idx="84">
                  <c:v>42545</c:v>
                </c:pt>
                <c:pt idx="85">
                  <c:v>42546</c:v>
                </c:pt>
                <c:pt idx="86">
                  <c:v>42547</c:v>
                </c:pt>
                <c:pt idx="87">
                  <c:v>42548</c:v>
                </c:pt>
                <c:pt idx="88">
                  <c:v>42549</c:v>
                </c:pt>
                <c:pt idx="89">
                  <c:v>42550</c:v>
                </c:pt>
                <c:pt idx="90">
                  <c:v>42551</c:v>
                </c:pt>
                <c:pt idx="91">
                  <c:v>42552</c:v>
                </c:pt>
                <c:pt idx="92">
                  <c:v>42553</c:v>
                </c:pt>
                <c:pt idx="93">
                  <c:v>42554</c:v>
                </c:pt>
                <c:pt idx="94">
                  <c:v>42555</c:v>
                </c:pt>
                <c:pt idx="95">
                  <c:v>42556</c:v>
                </c:pt>
                <c:pt idx="96">
                  <c:v>42557</c:v>
                </c:pt>
                <c:pt idx="97">
                  <c:v>42558</c:v>
                </c:pt>
                <c:pt idx="98">
                  <c:v>42559</c:v>
                </c:pt>
                <c:pt idx="99">
                  <c:v>42560</c:v>
                </c:pt>
                <c:pt idx="100">
                  <c:v>42561</c:v>
                </c:pt>
                <c:pt idx="101">
                  <c:v>42562</c:v>
                </c:pt>
                <c:pt idx="102">
                  <c:v>42563</c:v>
                </c:pt>
                <c:pt idx="103">
                  <c:v>42564</c:v>
                </c:pt>
                <c:pt idx="104">
                  <c:v>42565</c:v>
                </c:pt>
                <c:pt idx="105">
                  <c:v>42566</c:v>
                </c:pt>
                <c:pt idx="106">
                  <c:v>42567</c:v>
                </c:pt>
                <c:pt idx="107">
                  <c:v>42568</c:v>
                </c:pt>
                <c:pt idx="108">
                  <c:v>42569</c:v>
                </c:pt>
                <c:pt idx="109">
                  <c:v>42570</c:v>
                </c:pt>
                <c:pt idx="110">
                  <c:v>42571</c:v>
                </c:pt>
                <c:pt idx="111">
                  <c:v>42572</c:v>
                </c:pt>
                <c:pt idx="112">
                  <c:v>42573</c:v>
                </c:pt>
                <c:pt idx="113">
                  <c:v>42574</c:v>
                </c:pt>
                <c:pt idx="114">
                  <c:v>42575</c:v>
                </c:pt>
                <c:pt idx="115">
                  <c:v>42576</c:v>
                </c:pt>
                <c:pt idx="116">
                  <c:v>42577</c:v>
                </c:pt>
                <c:pt idx="117">
                  <c:v>42578</c:v>
                </c:pt>
                <c:pt idx="118">
                  <c:v>42579</c:v>
                </c:pt>
                <c:pt idx="119">
                  <c:v>42580</c:v>
                </c:pt>
                <c:pt idx="120">
                  <c:v>42581</c:v>
                </c:pt>
                <c:pt idx="121">
                  <c:v>42582</c:v>
                </c:pt>
                <c:pt idx="122">
                  <c:v>42583</c:v>
                </c:pt>
                <c:pt idx="123">
                  <c:v>42584</c:v>
                </c:pt>
                <c:pt idx="124">
                  <c:v>42585</c:v>
                </c:pt>
                <c:pt idx="125">
                  <c:v>42586</c:v>
                </c:pt>
                <c:pt idx="126">
                  <c:v>42587</c:v>
                </c:pt>
                <c:pt idx="127">
                  <c:v>42588</c:v>
                </c:pt>
                <c:pt idx="128">
                  <c:v>42589</c:v>
                </c:pt>
                <c:pt idx="129">
                  <c:v>42590</c:v>
                </c:pt>
                <c:pt idx="130">
                  <c:v>42591</c:v>
                </c:pt>
                <c:pt idx="131">
                  <c:v>42592</c:v>
                </c:pt>
                <c:pt idx="132">
                  <c:v>42593</c:v>
                </c:pt>
                <c:pt idx="133">
                  <c:v>42594</c:v>
                </c:pt>
                <c:pt idx="134">
                  <c:v>42595</c:v>
                </c:pt>
                <c:pt idx="135">
                  <c:v>42596</c:v>
                </c:pt>
                <c:pt idx="136">
                  <c:v>42597</c:v>
                </c:pt>
                <c:pt idx="137">
                  <c:v>42598</c:v>
                </c:pt>
                <c:pt idx="138">
                  <c:v>42599</c:v>
                </c:pt>
                <c:pt idx="139">
                  <c:v>42600</c:v>
                </c:pt>
                <c:pt idx="140">
                  <c:v>42601</c:v>
                </c:pt>
                <c:pt idx="141">
                  <c:v>42602</c:v>
                </c:pt>
                <c:pt idx="142">
                  <c:v>42603</c:v>
                </c:pt>
                <c:pt idx="143">
                  <c:v>42604</c:v>
                </c:pt>
                <c:pt idx="144">
                  <c:v>42605</c:v>
                </c:pt>
                <c:pt idx="145">
                  <c:v>42606</c:v>
                </c:pt>
                <c:pt idx="146">
                  <c:v>42607</c:v>
                </c:pt>
                <c:pt idx="147">
                  <c:v>42608</c:v>
                </c:pt>
                <c:pt idx="148">
                  <c:v>42609</c:v>
                </c:pt>
                <c:pt idx="149">
                  <c:v>42610</c:v>
                </c:pt>
                <c:pt idx="150">
                  <c:v>42611</c:v>
                </c:pt>
                <c:pt idx="151">
                  <c:v>42612</c:v>
                </c:pt>
                <c:pt idx="152">
                  <c:v>42613</c:v>
                </c:pt>
                <c:pt idx="153">
                  <c:v>42614</c:v>
                </c:pt>
                <c:pt idx="154">
                  <c:v>42615</c:v>
                </c:pt>
                <c:pt idx="155">
                  <c:v>42616</c:v>
                </c:pt>
                <c:pt idx="156">
                  <c:v>42617</c:v>
                </c:pt>
                <c:pt idx="157">
                  <c:v>42618</c:v>
                </c:pt>
                <c:pt idx="158">
                  <c:v>42619</c:v>
                </c:pt>
                <c:pt idx="159">
                  <c:v>42620</c:v>
                </c:pt>
                <c:pt idx="160">
                  <c:v>42621</c:v>
                </c:pt>
                <c:pt idx="161">
                  <c:v>42622</c:v>
                </c:pt>
                <c:pt idx="162">
                  <c:v>42623</c:v>
                </c:pt>
                <c:pt idx="163">
                  <c:v>42624</c:v>
                </c:pt>
                <c:pt idx="164">
                  <c:v>42625</c:v>
                </c:pt>
                <c:pt idx="165">
                  <c:v>42626</c:v>
                </c:pt>
                <c:pt idx="166">
                  <c:v>42627</c:v>
                </c:pt>
                <c:pt idx="167">
                  <c:v>42628</c:v>
                </c:pt>
                <c:pt idx="168">
                  <c:v>42629</c:v>
                </c:pt>
                <c:pt idx="169">
                  <c:v>42630</c:v>
                </c:pt>
                <c:pt idx="170">
                  <c:v>42631</c:v>
                </c:pt>
                <c:pt idx="171">
                  <c:v>42632</c:v>
                </c:pt>
                <c:pt idx="172">
                  <c:v>42633</c:v>
                </c:pt>
                <c:pt idx="173">
                  <c:v>42634</c:v>
                </c:pt>
                <c:pt idx="174">
                  <c:v>42635</c:v>
                </c:pt>
                <c:pt idx="175">
                  <c:v>42636</c:v>
                </c:pt>
                <c:pt idx="176">
                  <c:v>42637</c:v>
                </c:pt>
                <c:pt idx="177">
                  <c:v>42638</c:v>
                </c:pt>
                <c:pt idx="178">
                  <c:v>42639</c:v>
                </c:pt>
                <c:pt idx="179">
                  <c:v>42640</c:v>
                </c:pt>
                <c:pt idx="180">
                  <c:v>42641</c:v>
                </c:pt>
                <c:pt idx="181">
                  <c:v>42642</c:v>
                </c:pt>
                <c:pt idx="182">
                  <c:v>42643</c:v>
                </c:pt>
                <c:pt idx="183">
                  <c:v>42644</c:v>
                </c:pt>
                <c:pt idx="184">
                  <c:v>42645</c:v>
                </c:pt>
                <c:pt idx="185">
                  <c:v>42646</c:v>
                </c:pt>
                <c:pt idx="186">
                  <c:v>42647</c:v>
                </c:pt>
                <c:pt idx="187">
                  <c:v>42648</c:v>
                </c:pt>
                <c:pt idx="188">
                  <c:v>42649</c:v>
                </c:pt>
                <c:pt idx="189">
                  <c:v>42650</c:v>
                </c:pt>
                <c:pt idx="190">
                  <c:v>42651</c:v>
                </c:pt>
                <c:pt idx="191">
                  <c:v>42652</c:v>
                </c:pt>
                <c:pt idx="192">
                  <c:v>42653</c:v>
                </c:pt>
                <c:pt idx="193">
                  <c:v>42654</c:v>
                </c:pt>
                <c:pt idx="194">
                  <c:v>42655</c:v>
                </c:pt>
                <c:pt idx="195">
                  <c:v>42656</c:v>
                </c:pt>
                <c:pt idx="196">
                  <c:v>42657</c:v>
                </c:pt>
                <c:pt idx="197">
                  <c:v>42658</c:v>
                </c:pt>
                <c:pt idx="198">
                  <c:v>42659</c:v>
                </c:pt>
                <c:pt idx="199">
                  <c:v>42660</c:v>
                </c:pt>
                <c:pt idx="200">
                  <c:v>42661</c:v>
                </c:pt>
                <c:pt idx="201">
                  <c:v>42662</c:v>
                </c:pt>
                <c:pt idx="202">
                  <c:v>42663</c:v>
                </c:pt>
                <c:pt idx="203">
                  <c:v>42664</c:v>
                </c:pt>
                <c:pt idx="204">
                  <c:v>42665</c:v>
                </c:pt>
                <c:pt idx="205">
                  <c:v>42666</c:v>
                </c:pt>
                <c:pt idx="206">
                  <c:v>42667</c:v>
                </c:pt>
                <c:pt idx="207">
                  <c:v>42668</c:v>
                </c:pt>
                <c:pt idx="208">
                  <c:v>42669</c:v>
                </c:pt>
                <c:pt idx="209">
                  <c:v>42670</c:v>
                </c:pt>
                <c:pt idx="210">
                  <c:v>42671</c:v>
                </c:pt>
                <c:pt idx="211">
                  <c:v>42672</c:v>
                </c:pt>
                <c:pt idx="212">
                  <c:v>42673</c:v>
                </c:pt>
                <c:pt idx="213">
                  <c:v>42674</c:v>
                </c:pt>
                <c:pt idx="214">
                  <c:v>42675</c:v>
                </c:pt>
                <c:pt idx="215">
                  <c:v>42676</c:v>
                </c:pt>
                <c:pt idx="216">
                  <c:v>42677</c:v>
                </c:pt>
                <c:pt idx="217">
                  <c:v>42678</c:v>
                </c:pt>
                <c:pt idx="218">
                  <c:v>42679</c:v>
                </c:pt>
                <c:pt idx="219">
                  <c:v>42680</c:v>
                </c:pt>
                <c:pt idx="220">
                  <c:v>42681</c:v>
                </c:pt>
                <c:pt idx="221">
                  <c:v>42682</c:v>
                </c:pt>
                <c:pt idx="222">
                  <c:v>42683</c:v>
                </c:pt>
                <c:pt idx="223">
                  <c:v>42684</c:v>
                </c:pt>
                <c:pt idx="224">
                  <c:v>42685</c:v>
                </c:pt>
                <c:pt idx="225">
                  <c:v>42686</c:v>
                </c:pt>
                <c:pt idx="226">
                  <c:v>42687</c:v>
                </c:pt>
                <c:pt idx="227">
                  <c:v>42688</c:v>
                </c:pt>
                <c:pt idx="228">
                  <c:v>42689</c:v>
                </c:pt>
                <c:pt idx="229">
                  <c:v>42690</c:v>
                </c:pt>
                <c:pt idx="230">
                  <c:v>42691</c:v>
                </c:pt>
                <c:pt idx="231">
                  <c:v>42692</c:v>
                </c:pt>
                <c:pt idx="232">
                  <c:v>42693</c:v>
                </c:pt>
                <c:pt idx="233">
                  <c:v>42694</c:v>
                </c:pt>
                <c:pt idx="234">
                  <c:v>42695</c:v>
                </c:pt>
                <c:pt idx="235">
                  <c:v>42696</c:v>
                </c:pt>
                <c:pt idx="236">
                  <c:v>42697</c:v>
                </c:pt>
                <c:pt idx="237">
                  <c:v>42698</c:v>
                </c:pt>
                <c:pt idx="238">
                  <c:v>42699</c:v>
                </c:pt>
                <c:pt idx="239">
                  <c:v>42700</c:v>
                </c:pt>
                <c:pt idx="240">
                  <c:v>42701</c:v>
                </c:pt>
                <c:pt idx="241">
                  <c:v>42702</c:v>
                </c:pt>
                <c:pt idx="242">
                  <c:v>42703</c:v>
                </c:pt>
                <c:pt idx="243">
                  <c:v>42704</c:v>
                </c:pt>
                <c:pt idx="244">
                  <c:v>42705</c:v>
                </c:pt>
                <c:pt idx="245">
                  <c:v>42706</c:v>
                </c:pt>
                <c:pt idx="246">
                  <c:v>42707</c:v>
                </c:pt>
                <c:pt idx="247">
                  <c:v>42708</c:v>
                </c:pt>
                <c:pt idx="248">
                  <c:v>42709</c:v>
                </c:pt>
                <c:pt idx="249">
                  <c:v>42710</c:v>
                </c:pt>
                <c:pt idx="250">
                  <c:v>42711</c:v>
                </c:pt>
                <c:pt idx="251">
                  <c:v>42712</c:v>
                </c:pt>
                <c:pt idx="252">
                  <c:v>42713</c:v>
                </c:pt>
                <c:pt idx="253">
                  <c:v>42714</c:v>
                </c:pt>
                <c:pt idx="254">
                  <c:v>42715</c:v>
                </c:pt>
                <c:pt idx="255">
                  <c:v>42716</c:v>
                </c:pt>
                <c:pt idx="256">
                  <c:v>42717</c:v>
                </c:pt>
                <c:pt idx="257">
                  <c:v>42718</c:v>
                </c:pt>
                <c:pt idx="258">
                  <c:v>42719</c:v>
                </c:pt>
                <c:pt idx="259">
                  <c:v>42720</c:v>
                </c:pt>
                <c:pt idx="260">
                  <c:v>42721</c:v>
                </c:pt>
                <c:pt idx="261">
                  <c:v>42722</c:v>
                </c:pt>
                <c:pt idx="262">
                  <c:v>42723</c:v>
                </c:pt>
                <c:pt idx="263">
                  <c:v>42724</c:v>
                </c:pt>
                <c:pt idx="264">
                  <c:v>42725</c:v>
                </c:pt>
                <c:pt idx="265">
                  <c:v>42726</c:v>
                </c:pt>
                <c:pt idx="266">
                  <c:v>42727</c:v>
                </c:pt>
                <c:pt idx="267">
                  <c:v>42728</c:v>
                </c:pt>
                <c:pt idx="268">
                  <c:v>42729</c:v>
                </c:pt>
                <c:pt idx="269">
                  <c:v>42730</c:v>
                </c:pt>
                <c:pt idx="270">
                  <c:v>42731</c:v>
                </c:pt>
                <c:pt idx="271">
                  <c:v>42732</c:v>
                </c:pt>
                <c:pt idx="272">
                  <c:v>42733</c:v>
                </c:pt>
                <c:pt idx="273">
                  <c:v>42734</c:v>
                </c:pt>
                <c:pt idx="274">
                  <c:v>42735</c:v>
                </c:pt>
                <c:pt idx="275">
                  <c:v>42736</c:v>
                </c:pt>
                <c:pt idx="276">
                  <c:v>42737</c:v>
                </c:pt>
                <c:pt idx="277">
                  <c:v>42738</c:v>
                </c:pt>
                <c:pt idx="278">
                  <c:v>42739</c:v>
                </c:pt>
                <c:pt idx="279">
                  <c:v>42740</c:v>
                </c:pt>
                <c:pt idx="280">
                  <c:v>42741</c:v>
                </c:pt>
                <c:pt idx="281">
                  <c:v>42742</c:v>
                </c:pt>
                <c:pt idx="282">
                  <c:v>42743</c:v>
                </c:pt>
                <c:pt idx="283">
                  <c:v>42744</c:v>
                </c:pt>
                <c:pt idx="284">
                  <c:v>42745</c:v>
                </c:pt>
                <c:pt idx="285">
                  <c:v>42746</c:v>
                </c:pt>
                <c:pt idx="286">
                  <c:v>42747</c:v>
                </c:pt>
                <c:pt idx="287">
                  <c:v>42748</c:v>
                </c:pt>
                <c:pt idx="288">
                  <c:v>42749</c:v>
                </c:pt>
                <c:pt idx="289">
                  <c:v>42750</c:v>
                </c:pt>
                <c:pt idx="290">
                  <c:v>42751</c:v>
                </c:pt>
                <c:pt idx="291">
                  <c:v>42752</c:v>
                </c:pt>
                <c:pt idx="292">
                  <c:v>42753</c:v>
                </c:pt>
                <c:pt idx="293">
                  <c:v>42754</c:v>
                </c:pt>
                <c:pt idx="294">
                  <c:v>42755</c:v>
                </c:pt>
                <c:pt idx="295">
                  <c:v>42756</c:v>
                </c:pt>
                <c:pt idx="296">
                  <c:v>42757</c:v>
                </c:pt>
                <c:pt idx="297">
                  <c:v>42758</c:v>
                </c:pt>
                <c:pt idx="298">
                  <c:v>42759</c:v>
                </c:pt>
                <c:pt idx="299">
                  <c:v>42760</c:v>
                </c:pt>
                <c:pt idx="300">
                  <c:v>42761</c:v>
                </c:pt>
                <c:pt idx="301">
                  <c:v>42762</c:v>
                </c:pt>
                <c:pt idx="302">
                  <c:v>42763</c:v>
                </c:pt>
                <c:pt idx="303">
                  <c:v>42764</c:v>
                </c:pt>
                <c:pt idx="304">
                  <c:v>42765</c:v>
                </c:pt>
                <c:pt idx="305">
                  <c:v>42766</c:v>
                </c:pt>
                <c:pt idx="306">
                  <c:v>42767</c:v>
                </c:pt>
                <c:pt idx="307">
                  <c:v>42768</c:v>
                </c:pt>
                <c:pt idx="308">
                  <c:v>42769</c:v>
                </c:pt>
                <c:pt idx="309">
                  <c:v>42770</c:v>
                </c:pt>
                <c:pt idx="310">
                  <c:v>42771</c:v>
                </c:pt>
                <c:pt idx="311">
                  <c:v>42772</c:v>
                </c:pt>
                <c:pt idx="312">
                  <c:v>42773</c:v>
                </c:pt>
                <c:pt idx="313">
                  <c:v>42774</c:v>
                </c:pt>
                <c:pt idx="314">
                  <c:v>42775</c:v>
                </c:pt>
                <c:pt idx="315">
                  <c:v>42776</c:v>
                </c:pt>
                <c:pt idx="316">
                  <c:v>42777</c:v>
                </c:pt>
                <c:pt idx="317">
                  <c:v>42778</c:v>
                </c:pt>
                <c:pt idx="318">
                  <c:v>42779</c:v>
                </c:pt>
                <c:pt idx="319">
                  <c:v>42780</c:v>
                </c:pt>
                <c:pt idx="320">
                  <c:v>42781</c:v>
                </c:pt>
                <c:pt idx="321">
                  <c:v>42782</c:v>
                </c:pt>
                <c:pt idx="322">
                  <c:v>42783</c:v>
                </c:pt>
                <c:pt idx="323">
                  <c:v>42784</c:v>
                </c:pt>
                <c:pt idx="324">
                  <c:v>42785</c:v>
                </c:pt>
                <c:pt idx="325">
                  <c:v>42786</c:v>
                </c:pt>
                <c:pt idx="326">
                  <c:v>42787</c:v>
                </c:pt>
                <c:pt idx="327">
                  <c:v>42788</c:v>
                </c:pt>
                <c:pt idx="328">
                  <c:v>42789</c:v>
                </c:pt>
                <c:pt idx="329">
                  <c:v>42790</c:v>
                </c:pt>
                <c:pt idx="330">
                  <c:v>42791</c:v>
                </c:pt>
                <c:pt idx="331">
                  <c:v>42792</c:v>
                </c:pt>
                <c:pt idx="332">
                  <c:v>42793</c:v>
                </c:pt>
                <c:pt idx="333">
                  <c:v>42794</c:v>
                </c:pt>
                <c:pt idx="334">
                  <c:v>42795</c:v>
                </c:pt>
                <c:pt idx="335">
                  <c:v>42796</c:v>
                </c:pt>
                <c:pt idx="336">
                  <c:v>42797</c:v>
                </c:pt>
                <c:pt idx="337">
                  <c:v>42798</c:v>
                </c:pt>
                <c:pt idx="338">
                  <c:v>42799</c:v>
                </c:pt>
                <c:pt idx="339">
                  <c:v>42800</c:v>
                </c:pt>
                <c:pt idx="340">
                  <c:v>42801</c:v>
                </c:pt>
                <c:pt idx="341">
                  <c:v>42802</c:v>
                </c:pt>
                <c:pt idx="342">
                  <c:v>42803</c:v>
                </c:pt>
                <c:pt idx="343">
                  <c:v>42804</c:v>
                </c:pt>
                <c:pt idx="344">
                  <c:v>42805</c:v>
                </c:pt>
                <c:pt idx="345">
                  <c:v>42806</c:v>
                </c:pt>
                <c:pt idx="346">
                  <c:v>42807</c:v>
                </c:pt>
                <c:pt idx="347">
                  <c:v>42808</c:v>
                </c:pt>
                <c:pt idx="348">
                  <c:v>42809</c:v>
                </c:pt>
                <c:pt idx="349">
                  <c:v>42810</c:v>
                </c:pt>
                <c:pt idx="350">
                  <c:v>42811</c:v>
                </c:pt>
                <c:pt idx="351">
                  <c:v>42812</c:v>
                </c:pt>
                <c:pt idx="352">
                  <c:v>42813</c:v>
                </c:pt>
                <c:pt idx="353">
                  <c:v>42814</c:v>
                </c:pt>
                <c:pt idx="354">
                  <c:v>42815</c:v>
                </c:pt>
                <c:pt idx="355">
                  <c:v>42816</c:v>
                </c:pt>
                <c:pt idx="356">
                  <c:v>42817</c:v>
                </c:pt>
                <c:pt idx="357">
                  <c:v>42818</c:v>
                </c:pt>
                <c:pt idx="358">
                  <c:v>42819</c:v>
                </c:pt>
                <c:pt idx="359">
                  <c:v>42820</c:v>
                </c:pt>
                <c:pt idx="360">
                  <c:v>42821</c:v>
                </c:pt>
                <c:pt idx="361">
                  <c:v>42822</c:v>
                </c:pt>
                <c:pt idx="362">
                  <c:v>42823</c:v>
                </c:pt>
                <c:pt idx="363">
                  <c:v>42824</c:v>
                </c:pt>
                <c:pt idx="364">
                  <c:v>42825</c:v>
                </c:pt>
                <c:pt idx="365">
                  <c:v>42826</c:v>
                </c:pt>
                <c:pt idx="366">
                  <c:v>42827</c:v>
                </c:pt>
                <c:pt idx="367">
                  <c:v>42828</c:v>
                </c:pt>
                <c:pt idx="368">
                  <c:v>42829</c:v>
                </c:pt>
                <c:pt idx="369">
                  <c:v>42830</c:v>
                </c:pt>
                <c:pt idx="370">
                  <c:v>42831</c:v>
                </c:pt>
                <c:pt idx="371">
                  <c:v>42832</c:v>
                </c:pt>
                <c:pt idx="372">
                  <c:v>42833</c:v>
                </c:pt>
                <c:pt idx="373">
                  <c:v>42834</c:v>
                </c:pt>
                <c:pt idx="374">
                  <c:v>42835</c:v>
                </c:pt>
                <c:pt idx="375">
                  <c:v>42836</c:v>
                </c:pt>
                <c:pt idx="376">
                  <c:v>42837</c:v>
                </c:pt>
                <c:pt idx="377">
                  <c:v>42838</c:v>
                </c:pt>
                <c:pt idx="378">
                  <c:v>42839</c:v>
                </c:pt>
                <c:pt idx="379">
                  <c:v>42840</c:v>
                </c:pt>
                <c:pt idx="380">
                  <c:v>42841</c:v>
                </c:pt>
                <c:pt idx="381">
                  <c:v>42842</c:v>
                </c:pt>
                <c:pt idx="382">
                  <c:v>42843</c:v>
                </c:pt>
                <c:pt idx="383">
                  <c:v>42844</c:v>
                </c:pt>
                <c:pt idx="384">
                  <c:v>42845</c:v>
                </c:pt>
                <c:pt idx="385">
                  <c:v>42846</c:v>
                </c:pt>
                <c:pt idx="386">
                  <c:v>42847</c:v>
                </c:pt>
                <c:pt idx="387">
                  <c:v>42848</c:v>
                </c:pt>
                <c:pt idx="388">
                  <c:v>42849</c:v>
                </c:pt>
                <c:pt idx="389">
                  <c:v>42850</c:v>
                </c:pt>
                <c:pt idx="390">
                  <c:v>42851</c:v>
                </c:pt>
                <c:pt idx="391">
                  <c:v>42852</c:v>
                </c:pt>
                <c:pt idx="392">
                  <c:v>42853</c:v>
                </c:pt>
                <c:pt idx="393">
                  <c:v>42854</c:v>
                </c:pt>
                <c:pt idx="394">
                  <c:v>42855</c:v>
                </c:pt>
                <c:pt idx="395">
                  <c:v>42856</c:v>
                </c:pt>
                <c:pt idx="396">
                  <c:v>42857</c:v>
                </c:pt>
                <c:pt idx="397">
                  <c:v>42858</c:v>
                </c:pt>
                <c:pt idx="398">
                  <c:v>42859</c:v>
                </c:pt>
                <c:pt idx="399">
                  <c:v>42860</c:v>
                </c:pt>
                <c:pt idx="400">
                  <c:v>42861</c:v>
                </c:pt>
                <c:pt idx="401">
                  <c:v>42862</c:v>
                </c:pt>
                <c:pt idx="402">
                  <c:v>42863</c:v>
                </c:pt>
                <c:pt idx="403">
                  <c:v>42864</c:v>
                </c:pt>
                <c:pt idx="404">
                  <c:v>42865</c:v>
                </c:pt>
                <c:pt idx="405">
                  <c:v>42866</c:v>
                </c:pt>
                <c:pt idx="406">
                  <c:v>42867</c:v>
                </c:pt>
                <c:pt idx="407">
                  <c:v>42868</c:v>
                </c:pt>
                <c:pt idx="408">
                  <c:v>42869</c:v>
                </c:pt>
                <c:pt idx="409">
                  <c:v>42870</c:v>
                </c:pt>
                <c:pt idx="410">
                  <c:v>42871</c:v>
                </c:pt>
                <c:pt idx="411">
                  <c:v>42872</c:v>
                </c:pt>
                <c:pt idx="412">
                  <c:v>42873</c:v>
                </c:pt>
                <c:pt idx="413">
                  <c:v>42874</c:v>
                </c:pt>
                <c:pt idx="414">
                  <c:v>42875</c:v>
                </c:pt>
                <c:pt idx="415">
                  <c:v>42876</c:v>
                </c:pt>
                <c:pt idx="416">
                  <c:v>42877</c:v>
                </c:pt>
                <c:pt idx="417">
                  <c:v>42878</c:v>
                </c:pt>
                <c:pt idx="418">
                  <c:v>42879</c:v>
                </c:pt>
                <c:pt idx="419">
                  <c:v>42880</c:v>
                </c:pt>
                <c:pt idx="420">
                  <c:v>42881</c:v>
                </c:pt>
                <c:pt idx="421">
                  <c:v>42882</c:v>
                </c:pt>
                <c:pt idx="422">
                  <c:v>42883</c:v>
                </c:pt>
              </c:numCache>
            </c:numRef>
          </c:cat>
          <c:val>
            <c:numRef>
              <c:f>Sheet1!$J$2:$J$424</c:f>
              <c:numCache>
                <c:formatCode>General</c:formatCode>
                <c:ptCount val="423"/>
                <c:pt idx="0">
                  <c:v>2830</c:v>
                </c:pt>
                <c:pt idx="1">
                  <c:v>2831</c:v>
                </c:pt>
                <c:pt idx="2">
                  <c:v>2838</c:v>
                </c:pt>
                <c:pt idx="3">
                  <c:v>2844</c:v>
                </c:pt>
                <c:pt idx="4">
                  <c:v>2848</c:v>
                </c:pt>
                <c:pt idx="5">
                  <c:v>2850</c:v>
                </c:pt>
                <c:pt idx="6">
                  <c:v>2851</c:v>
                </c:pt>
                <c:pt idx="7">
                  <c:v>2854</c:v>
                </c:pt>
                <c:pt idx="8">
                  <c:v>2854</c:v>
                </c:pt>
                <c:pt idx="9">
                  <c:v>2856</c:v>
                </c:pt>
                <c:pt idx="10">
                  <c:v>2863</c:v>
                </c:pt>
                <c:pt idx="11">
                  <c:v>2867</c:v>
                </c:pt>
                <c:pt idx="12">
                  <c:v>2889</c:v>
                </c:pt>
                <c:pt idx="13">
                  <c:v>2901</c:v>
                </c:pt>
                <c:pt idx="14">
                  <c:v>2901</c:v>
                </c:pt>
                <c:pt idx="15">
                  <c:v>2903</c:v>
                </c:pt>
                <c:pt idx="16">
                  <c:v>2912</c:v>
                </c:pt>
                <c:pt idx="17">
                  <c:v>2914</c:v>
                </c:pt>
                <c:pt idx="18">
                  <c:v>2915</c:v>
                </c:pt>
                <c:pt idx="19">
                  <c:v>2916</c:v>
                </c:pt>
                <c:pt idx="20">
                  <c:v>2916</c:v>
                </c:pt>
                <c:pt idx="21">
                  <c:v>2917</c:v>
                </c:pt>
                <c:pt idx="22">
                  <c:v>2920</c:v>
                </c:pt>
                <c:pt idx="23">
                  <c:v>2922</c:v>
                </c:pt>
                <c:pt idx="24">
                  <c:v>2921</c:v>
                </c:pt>
                <c:pt idx="25">
                  <c:v>2924</c:v>
                </c:pt>
                <c:pt idx="26">
                  <c:v>2924</c:v>
                </c:pt>
                <c:pt idx="27">
                  <c:v>2924</c:v>
                </c:pt>
                <c:pt idx="28">
                  <c:v>2928</c:v>
                </c:pt>
                <c:pt idx="29">
                  <c:v>2928</c:v>
                </c:pt>
                <c:pt idx="30">
                  <c:v>2930</c:v>
                </c:pt>
                <c:pt idx="31">
                  <c:v>2935</c:v>
                </c:pt>
                <c:pt idx="32">
                  <c:v>2936</c:v>
                </c:pt>
                <c:pt idx="33">
                  <c:v>2938</c:v>
                </c:pt>
                <c:pt idx="34">
                  <c:v>2944</c:v>
                </c:pt>
                <c:pt idx="35">
                  <c:v>2944</c:v>
                </c:pt>
                <c:pt idx="36">
                  <c:v>2946</c:v>
                </c:pt>
                <c:pt idx="37">
                  <c:v>2950</c:v>
                </c:pt>
                <c:pt idx="38">
                  <c:v>2955</c:v>
                </c:pt>
                <c:pt idx="39">
                  <c:v>2954</c:v>
                </c:pt>
                <c:pt idx="40">
                  <c:v>2955</c:v>
                </c:pt>
                <c:pt idx="41">
                  <c:v>2958</c:v>
                </c:pt>
                <c:pt idx="42">
                  <c:v>2960</c:v>
                </c:pt>
                <c:pt idx="43">
                  <c:v>2961</c:v>
                </c:pt>
                <c:pt idx="44">
                  <c:v>2961</c:v>
                </c:pt>
                <c:pt idx="45">
                  <c:v>2964</c:v>
                </c:pt>
                <c:pt idx="46">
                  <c:v>2965</c:v>
                </c:pt>
                <c:pt idx="47">
                  <c:v>2968</c:v>
                </c:pt>
                <c:pt idx="48">
                  <c:v>2973</c:v>
                </c:pt>
                <c:pt idx="49">
                  <c:v>2974</c:v>
                </c:pt>
                <c:pt idx="50">
                  <c:v>2975</c:v>
                </c:pt>
                <c:pt idx="51">
                  <c:v>2979</c:v>
                </c:pt>
                <c:pt idx="52">
                  <c:v>2980</c:v>
                </c:pt>
                <c:pt idx="53">
                  <c:v>2981</c:v>
                </c:pt>
                <c:pt idx="54">
                  <c:v>2983</c:v>
                </c:pt>
                <c:pt idx="55">
                  <c:v>2982</c:v>
                </c:pt>
                <c:pt idx="56">
                  <c:v>2986</c:v>
                </c:pt>
                <c:pt idx="57">
                  <c:v>2989</c:v>
                </c:pt>
                <c:pt idx="58">
                  <c:v>2992</c:v>
                </c:pt>
                <c:pt idx="59">
                  <c:v>2995</c:v>
                </c:pt>
                <c:pt idx="60">
                  <c:v>2995</c:v>
                </c:pt>
                <c:pt idx="61">
                  <c:v>2998</c:v>
                </c:pt>
                <c:pt idx="62">
                  <c:v>2998</c:v>
                </c:pt>
                <c:pt idx="63">
                  <c:v>2997</c:v>
                </c:pt>
                <c:pt idx="64">
                  <c:v>2997</c:v>
                </c:pt>
                <c:pt idx="65">
                  <c:v>2997</c:v>
                </c:pt>
                <c:pt idx="66">
                  <c:v>2998</c:v>
                </c:pt>
                <c:pt idx="67">
                  <c:v>3002</c:v>
                </c:pt>
                <c:pt idx="68">
                  <c:v>3006</c:v>
                </c:pt>
                <c:pt idx="69">
                  <c:v>3007</c:v>
                </c:pt>
                <c:pt idx="70">
                  <c:v>3008</c:v>
                </c:pt>
                <c:pt idx="71">
                  <c:v>3009</c:v>
                </c:pt>
                <c:pt idx="72">
                  <c:v>3011</c:v>
                </c:pt>
                <c:pt idx="73">
                  <c:v>3013</c:v>
                </c:pt>
                <c:pt idx="74">
                  <c:v>3018</c:v>
                </c:pt>
                <c:pt idx="75">
                  <c:v>3014</c:v>
                </c:pt>
                <c:pt idx="76">
                  <c:v>3021</c:v>
                </c:pt>
                <c:pt idx="77">
                  <c:v>3023</c:v>
                </c:pt>
                <c:pt idx="78">
                  <c:v>3023</c:v>
                </c:pt>
                <c:pt idx="79">
                  <c:v>3024</c:v>
                </c:pt>
                <c:pt idx="80">
                  <c:v>3024</c:v>
                </c:pt>
                <c:pt idx="81">
                  <c:v>3026</c:v>
                </c:pt>
                <c:pt idx="82">
                  <c:v>3027</c:v>
                </c:pt>
                <c:pt idx="83">
                  <c:v>3030</c:v>
                </c:pt>
                <c:pt idx="84">
                  <c:v>3033</c:v>
                </c:pt>
                <c:pt idx="85">
                  <c:v>3031</c:v>
                </c:pt>
                <c:pt idx="86">
                  <c:v>3033</c:v>
                </c:pt>
                <c:pt idx="87">
                  <c:v>3037</c:v>
                </c:pt>
                <c:pt idx="88">
                  <c:v>3038</c:v>
                </c:pt>
                <c:pt idx="89">
                  <c:v>3045</c:v>
                </c:pt>
                <c:pt idx="90">
                  <c:v>3045</c:v>
                </c:pt>
                <c:pt idx="91">
                  <c:v>3049</c:v>
                </c:pt>
                <c:pt idx="92">
                  <c:v>3051</c:v>
                </c:pt>
                <c:pt idx="93">
                  <c:v>3051</c:v>
                </c:pt>
                <c:pt idx="94">
                  <c:v>3053</c:v>
                </c:pt>
                <c:pt idx="95">
                  <c:v>3062</c:v>
                </c:pt>
                <c:pt idx="96">
                  <c:v>3063</c:v>
                </c:pt>
                <c:pt idx="97">
                  <c:v>3063</c:v>
                </c:pt>
                <c:pt idx="98">
                  <c:v>3063</c:v>
                </c:pt>
                <c:pt idx="99">
                  <c:v>3064</c:v>
                </c:pt>
                <c:pt idx="100">
                  <c:v>3064</c:v>
                </c:pt>
                <c:pt idx="101">
                  <c:v>3067</c:v>
                </c:pt>
                <c:pt idx="102">
                  <c:v>3070</c:v>
                </c:pt>
                <c:pt idx="103">
                  <c:v>3073</c:v>
                </c:pt>
                <c:pt idx="104">
                  <c:v>3075</c:v>
                </c:pt>
                <c:pt idx="105">
                  <c:v>3075</c:v>
                </c:pt>
                <c:pt idx="106">
                  <c:v>3077</c:v>
                </c:pt>
                <c:pt idx="107">
                  <c:v>3079</c:v>
                </c:pt>
                <c:pt idx="108">
                  <c:v>3082</c:v>
                </c:pt>
                <c:pt idx="109">
                  <c:v>3086</c:v>
                </c:pt>
                <c:pt idx="110">
                  <c:v>3089</c:v>
                </c:pt>
                <c:pt idx="111">
                  <c:v>3090</c:v>
                </c:pt>
                <c:pt idx="112">
                  <c:v>3096</c:v>
                </c:pt>
                <c:pt idx="113">
                  <c:v>3095</c:v>
                </c:pt>
                <c:pt idx="114">
                  <c:v>3099</c:v>
                </c:pt>
                <c:pt idx="115">
                  <c:v>3101</c:v>
                </c:pt>
                <c:pt idx="116">
                  <c:v>3104</c:v>
                </c:pt>
                <c:pt idx="117">
                  <c:v>3172</c:v>
                </c:pt>
                <c:pt idx="118">
                  <c:v>3184</c:v>
                </c:pt>
                <c:pt idx="119">
                  <c:v>3186</c:v>
                </c:pt>
                <c:pt idx="120">
                  <c:v>3191</c:v>
                </c:pt>
                <c:pt idx="121">
                  <c:v>3194</c:v>
                </c:pt>
                <c:pt idx="122">
                  <c:v>3195</c:v>
                </c:pt>
                <c:pt idx="123">
                  <c:v>3197</c:v>
                </c:pt>
                <c:pt idx="124">
                  <c:v>3199</c:v>
                </c:pt>
                <c:pt idx="125">
                  <c:v>3204</c:v>
                </c:pt>
                <c:pt idx="126">
                  <c:v>3209</c:v>
                </c:pt>
                <c:pt idx="127">
                  <c:v>3215</c:v>
                </c:pt>
                <c:pt idx="128">
                  <c:v>3218</c:v>
                </c:pt>
                <c:pt idx="129">
                  <c:v>3221</c:v>
                </c:pt>
                <c:pt idx="130">
                  <c:v>3223</c:v>
                </c:pt>
                <c:pt idx="131">
                  <c:v>3225</c:v>
                </c:pt>
                <c:pt idx="132">
                  <c:v>3229</c:v>
                </c:pt>
                <c:pt idx="133">
                  <c:v>3235</c:v>
                </c:pt>
                <c:pt idx="134">
                  <c:v>3242</c:v>
                </c:pt>
                <c:pt idx="135">
                  <c:v>3249</c:v>
                </c:pt>
                <c:pt idx="136">
                  <c:v>3254</c:v>
                </c:pt>
                <c:pt idx="137">
                  <c:v>3260</c:v>
                </c:pt>
                <c:pt idx="138">
                  <c:v>3269</c:v>
                </c:pt>
                <c:pt idx="139">
                  <c:v>3271</c:v>
                </c:pt>
                <c:pt idx="140">
                  <c:v>3268</c:v>
                </c:pt>
                <c:pt idx="141">
                  <c:v>3268</c:v>
                </c:pt>
                <c:pt idx="142">
                  <c:v>3267</c:v>
                </c:pt>
                <c:pt idx="143">
                  <c:v>3269</c:v>
                </c:pt>
                <c:pt idx="144">
                  <c:v>3272</c:v>
                </c:pt>
                <c:pt idx="145">
                  <c:v>3273</c:v>
                </c:pt>
                <c:pt idx="146">
                  <c:v>3273</c:v>
                </c:pt>
                <c:pt idx="147">
                  <c:v>3271</c:v>
                </c:pt>
                <c:pt idx="148">
                  <c:v>3273</c:v>
                </c:pt>
                <c:pt idx="149">
                  <c:v>3273</c:v>
                </c:pt>
                <c:pt idx="150">
                  <c:v>3275</c:v>
                </c:pt>
                <c:pt idx="151">
                  <c:v>3276</c:v>
                </c:pt>
                <c:pt idx="152">
                  <c:v>3279</c:v>
                </c:pt>
                <c:pt idx="153">
                  <c:v>3280</c:v>
                </c:pt>
                <c:pt idx="154">
                  <c:v>3281</c:v>
                </c:pt>
                <c:pt idx="155">
                  <c:v>3281</c:v>
                </c:pt>
                <c:pt idx="156">
                  <c:v>3280</c:v>
                </c:pt>
                <c:pt idx="157">
                  <c:v>3282</c:v>
                </c:pt>
                <c:pt idx="158">
                  <c:v>3282</c:v>
                </c:pt>
                <c:pt idx="159">
                  <c:v>3280</c:v>
                </c:pt>
                <c:pt idx="160">
                  <c:v>3279</c:v>
                </c:pt>
                <c:pt idx="161">
                  <c:v>3282</c:v>
                </c:pt>
                <c:pt idx="162">
                  <c:v>3287</c:v>
                </c:pt>
                <c:pt idx="163">
                  <c:v>3290</c:v>
                </c:pt>
                <c:pt idx="164">
                  <c:v>3290</c:v>
                </c:pt>
                <c:pt idx="165">
                  <c:v>3296</c:v>
                </c:pt>
                <c:pt idx="166">
                  <c:v>3296</c:v>
                </c:pt>
                <c:pt idx="167">
                  <c:v>3296</c:v>
                </c:pt>
                <c:pt idx="168">
                  <c:v>3297</c:v>
                </c:pt>
                <c:pt idx="169">
                  <c:v>3296</c:v>
                </c:pt>
                <c:pt idx="170">
                  <c:v>3298</c:v>
                </c:pt>
                <c:pt idx="171">
                  <c:v>3303</c:v>
                </c:pt>
                <c:pt idx="172">
                  <c:v>3303</c:v>
                </c:pt>
                <c:pt idx="173">
                  <c:v>3305</c:v>
                </c:pt>
                <c:pt idx="174">
                  <c:v>3307</c:v>
                </c:pt>
                <c:pt idx="175">
                  <c:v>3308</c:v>
                </c:pt>
                <c:pt idx="176">
                  <c:v>3308</c:v>
                </c:pt>
                <c:pt idx="177">
                  <c:v>3313</c:v>
                </c:pt>
                <c:pt idx="178">
                  <c:v>3314</c:v>
                </c:pt>
                <c:pt idx="179">
                  <c:v>3316</c:v>
                </c:pt>
                <c:pt idx="180">
                  <c:v>3318</c:v>
                </c:pt>
                <c:pt idx="181">
                  <c:v>3318</c:v>
                </c:pt>
                <c:pt idx="182">
                  <c:v>3319</c:v>
                </c:pt>
                <c:pt idx="183">
                  <c:v>3321</c:v>
                </c:pt>
                <c:pt idx="184">
                  <c:v>3321</c:v>
                </c:pt>
                <c:pt idx="185">
                  <c:v>3322</c:v>
                </c:pt>
                <c:pt idx="186">
                  <c:v>3324</c:v>
                </c:pt>
                <c:pt idx="187">
                  <c:v>3326</c:v>
                </c:pt>
                <c:pt idx="188">
                  <c:v>3328</c:v>
                </c:pt>
                <c:pt idx="189">
                  <c:v>3329</c:v>
                </c:pt>
                <c:pt idx="190">
                  <c:v>3329</c:v>
                </c:pt>
                <c:pt idx="191">
                  <c:v>3330</c:v>
                </c:pt>
                <c:pt idx="192">
                  <c:v>3328</c:v>
                </c:pt>
                <c:pt idx="193">
                  <c:v>3328</c:v>
                </c:pt>
                <c:pt idx="194">
                  <c:v>3328</c:v>
                </c:pt>
                <c:pt idx="195">
                  <c:v>3330</c:v>
                </c:pt>
                <c:pt idx="196">
                  <c:v>3337</c:v>
                </c:pt>
                <c:pt idx="197">
                  <c:v>3339</c:v>
                </c:pt>
                <c:pt idx="198">
                  <c:v>3339</c:v>
                </c:pt>
                <c:pt idx="199">
                  <c:v>3342</c:v>
                </c:pt>
                <c:pt idx="200">
                  <c:v>3346</c:v>
                </c:pt>
                <c:pt idx="201">
                  <c:v>3347</c:v>
                </c:pt>
                <c:pt idx="202">
                  <c:v>3348</c:v>
                </c:pt>
                <c:pt idx="203">
                  <c:v>3348</c:v>
                </c:pt>
                <c:pt idx="204">
                  <c:v>3349</c:v>
                </c:pt>
                <c:pt idx="205">
                  <c:v>3348</c:v>
                </c:pt>
                <c:pt idx="206">
                  <c:v>3348</c:v>
                </c:pt>
                <c:pt idx="207">
                  <c:v>3347</c:v>
                </c:pt>
                <c:pt idx="208">
                  <c:v>3347</c:v>
                </c:pt>
                <c:pt idx="209">
                  <c:v>3349</c:v>
                </c:pt>
                <c:pt idx="210">
                  <c:v>3349</c:v>
                </c:pt>
                <c:pt idx="211">
                  <c:v>3350</c:v>
                </c:pt>
                <c:pt idx="212">
                  <c:v>3351</c:v>
                </c:pt>
                <c:pt idx="213">
                  <c:v>3352</c:v>
                </c:pt>
                <c:pt idx="214">
                  <c:v>3353</c:v>
                </c:pt>
                <c:pt idx="215">
                  <c:v>3358</c:v>
                </c:pt>
                <c:pt idx="216">
                  <c:v>3356</c:v>
                </c:pt>
                <c:pt idx="217">
                  <c:v>3354</c:v>
                </c:pt>
                <c:pt idx="218">
                  <c:v>3358</c:v>
                </c:pt>
                <c:pt idx="219">
                  <c:v>3359</c:v>
                </c:pt>
                <c:pt idx="220">
                  <c:v>3359</c:v>
                </c:pt>
                <c:pt idx="221">
                  <c:v>3362</c:v>
                </c:pt>
                <c:pt idx="222">
                  <c:v>3364</c:v>
                </c:pt>
                <c:pt idx="223">
                  <c:v>3363</c:v>
                </c:pt>
                <c:pt idx="224">
                  <c:v>3363</c:v>
                </c:pt>
                <c:pt idx="225">
                  <c:v>3365</c:v>
                </c:pt>
                <c:pt idx="226">
                  <c:v>3366</c:v>
                </c:pt>
                <c:pt idx="227">
                  <c:v>3366</c:v>
                </c:pt>
                <c:pt idx="228">
                  <c:v>3365</c:v>
                </c:pt>
                <c:pt idx="229">
                  <c:v>3362</c:v>
                </c:pt>
                <c:pt idx="230">
                  <c:v>3363</c:v>
                </c:pt>
                <c:pt idx="231">
                  <c:v>3365</c:v>
                </c:pt>
                <c:pt idx="232">
                  <c:v>3366</c:v>
                </c:pt>
                <c:pt idx="233">
                  <c:v>3368</c:v>
                </c:pt>
                <c:pt idx="234">
                  <c:v>3371</c:v>
                </c:pt>
                <c:pt idx="235">
                  <c:v>3371</c:v>
                </c:pt>
                <c:pt idx="236">
                  <c:v>3371</c:v>
                </c:pt>
                <c:pt idx="237">
                  <c:v>3373</c:v>
                </c:pt>
                <c:pt idx="238">
                  <c:v>3374</c:v>
                </c:pt>
                <c:pt idx="239">
                  <c:v>3374</c:v>
                </c:pt>
                <c:pt idx="240">
                  <c:v>3375</c:v>
                </c:pt>
                <c:pt idx="241">
                  <c:v>3376</c:v>
                </c:pt>
                <c:pt idx="242">
                  <c:v>3376</c:v>
                </c:pt>
                <c:pt idx="243">
                  <c:v>3377</c:v>
                </c:pt>
                <c:pt idx="244">
                  <c:v>3377</c:v>
                </c:pt>
                <c:pt idx="245">
                  <c:v>3377</c:v>
                </c:pt>
                <c:pt idx="246">
                  <c:v>3378</c:v>
                </c:pt>
                <c:pt idx="247">
                  <c:v>3380</c:v>
                </c:pt>
                <c:pt idx="248">
                  <c:v>3385</c:v>
                </c:pt>
                <c:pt idx="249">
                  <c:v>3386</c:v>
                </c:pt>
                <c:pt idx="250">
                  <c:v>3386</c:v>
                </c:pt>
                <c:pt idx="251">
                  <c:v>3389</c:v>
                </c:pt>
                <c:pt idx="252">
                  <c:v>3391</c:v>
                </c:pt>
                <c:pt idx="253">
                  <c:v>3392</c:v>
                </c:pt>
                <c:pt idx="254">
                  <c:v>3394</c:v>
                </c:pt>
                <c:pt idx="255">
                  <c:v>3396</c:v>
                </c:pt>
                <c:pt idx="256">
                  <c:v>3396</c:v>
                </c:pt>
                <c:pt idx="257">
                  <c:v>3397</c:v>
                </c:pt>
                <c:pt idx="258">
                  <c:v>3396</c:v>
                </c:pt>
                <c:pt idx="259">
                  <c:v>3395</c:v>
                </c:pt>
                <c:pt idx="260">
                  <c:v>3397</c:v>
                </c:pt>
                <c:pt idx="261">
                  <c:v>3397</c:v>
                </c:pt>
                <c:pt idx="262">
                  <c:v>3398</c:v>
                </c:pt>
                <c:pt idx="263">
                  <c:v>3398</c:v>
                </c:pt>
                <c:pt idx="264">
                  <c:v>3397</c:v>
                </c:pt>
                <c:pt idx="265">
                  <c:v>3397</c:v>
                </c:pt>
                <c:pt idx="266">
                  <c:v>3399</c:v>
                </c:pt>
                <c:pt idx="267">
                  <c:v>3399</c:v>
                </c:pt>
                <c:pt idx="268">
                  <c:v>3399</c:v>
                </c:pt>
                <c:pt idx="269">
                  <c:v>3402</c:v>
                </c:pt>
                <c:pt idx="270">
                  <c:v>3402</c:v>
                </c:pt>
                <c:pt idx="271">
                  <c:v>3403</c:v>
                </c:pt>
                <c:pt idx="272">
                  <c:v>3404</c:v>
                </c:pt>
                <c:pt idx="273">
                  <c:v>3405</c:v>
                </c:pt>
                <c:pt idx="274">
                  <c:v>3404</c:v>
                </c:pt>
                <c:pt idx="275">
                  <c:v>3405</c:v>
                </c:pt>
                <c:pt idx="276">
                  <c:v>3410</c:v>
                </c:pt>
                <c:pt idx="277">
                  <c:v>3411</c:v>
                </c:pt>
                <c:pt idx="278">
                  <c:v>3412</c:v>
                </c:pt>
                <c:pt idx="279">
                  <c:v>3411</c:v>
                </c:pt>
                <c:pt idx="280">
                  <c:v>3413</c:v>
                </c:pt>
                <c:pt idx="281">
                  <c:v>3413</c:v>
                </c:pt>
                <c:pt idx="282">
                  <c:v>3414</c:v>
                </c:pt>
                <c:pt idx="283">
                  <c:v>3415</c:v>
                </c:pt>
                <c:pt idx="284">
                  <c:v>3413</c:v>
                </c:pt>
                <c:pt idx="285">
                  <c:v>3412</c:v>
                </c:pt>
                <c:pt idx="286">
                  <c:v>3411</c:v>
                </c:pt>
                <c:pt idx="287">
                  <c:v>3411</c:v>
                </c:pt>
                <c:pt idx="288">
                  <c:v>3412</c:v>
                </c:pt>
                <c:pt idx="289">
                  <c:v>3412</c:v>
                </c:pt>
                <c:pt idx="290">
                  <c:v>3414</c:v>
                </c:pt>
                <c:pt idx="291">
                  <c:v>3414</c:v>
                </c:pt>
                <c:pt idx="292">
                  <c:v>3414</c:v>
                </c:pt>
                <c:pt idx="293">
                  <c:v>3415</c:v>
                </c:pt>
                <c:pt idx="294">
                  <c:v>3417</c:v>
                </c:pt>
                <c:pt idx="295">
                  <c:v>3417</c:v>
                </c:pt>
                <c:pt idx="296">
                  <c:v>3416</c:v>
                </c:pt>
                <c:pt idx="297">
                  <c:v>3416</c:v>
                </c:pt>
                <c:pt idx="298">
                  <c:v>3418</c:v>
                </c:pt>
                <c:pt idx="299">
                  <c:v>3420</c:v>
                </c:pt>
                <c:pt idx="300">
                  <c:v>3422</c:v>
                </c:pt>
                <c:pt idx="301">
                  <c:v>3424</c:v>
                </c:pt>
                <c:pt idx="302">
                  <c:v>3426</c:v>
                </c:pt>
                <c:pt idx="303">
                  <c:v>3424</c:v>
                </c:pt>
                <c:pt idx="304">
                  <c:v>3423</c:v>
                </c:pt>
                <c:pt idx="305">
                  <c:v>3425</c:v>
                </c:pt>
                <c:pt idx="306">
                  <c:v>3427</c:v>
                </c:pt>
                <c:pt idx="307">
                  <c:v>3426</c:v>
                </c:pt>
                <c:pt idx="308">
                  <c:v>3426</c:v>
                </c:pt>
                <c:pt idx="309">
                  <c:v>3427</c:v>
                </c:pt>
                <c:pt idx="310">
                  <c:v>3429</c:v>
                </c:pt>
                <c:pt idx="311">
                  <c:v>3428</c:v>
                </c:pt>
                <c:pt idx="312">
                  <c:v>3432</c:v>
                </c:pt>
                <c:pt idx="313">
                  <c:v>3433</c:v>
                </c:pt>
                <c:pt idx="314">
                  <c:v>3432</c:v>
                </c:pt>
                <c:pt idx="315">
                  <c:v>3432</c:v>
                </c:pt>
                <c:pt idx="316">
                  <c:v>3434</c:v>
                </c:pt>
                <c:pt idx="317">
                  <c:v>3434</c:v>
                </c:pt>
                <c:pt idx="318">
                  <c:v>3437</c:v>
                </c:pt>
                <c:pt idx="319">
                  <c:v>3436</c:v>
                </c:pt>
                <c:pt idx="320">
                  <c:v>3436</c:v>
                </c:pt>
                <c:pt idx="321">
                  <c:v>3437</c:v>
                </c:pt>
                <c:pt idx="322">
                  <c:v>3440</c:v>
                </c:pt>
                <c:pt idx="323">
                  <c:v>3439</c:v>
                </c:pt>
                <c:pt idx="324">
                  <c:v>3440</c:v>
                </c:pt>
                <c:pt idx="325">
                  <c:v>3442</c:v>
                </c:pt>
                <c:pt idx="326">
                  <c:v>3445</c:v>
                </c:pt>
                <c:pt idx="327">
                  <c:v>3446</c:v>
                </c:pt>
                <c:pt idx="328">
                  <c:v>3448</c:v>
                </c:pt>
                <c:pt idx="329">
                  <c:v>3447</c:v>
                </c:pt>
                <c:pt idx="330">
                  <c:v>3449</c:v>
                </c:pt>
                <c:pt idx="331">
                  <c:v>3451</c:v>
                </c:pt>
                <c:pt idx="332">
                  <c:v>3453</c:v>
                </c:pt>
                <c:pt idx="333">
                  <c:v>3453</c:v>
                </c:pt>
                <c:pt idx="334">
                  <c:v>3454</c:v>
                </c:pt>
                <c:pt idx="335">
                  <c:v>3453</c:v>
                </c:pt>
                <c:pt idx="336">
                  <c:v>3455</c:v>
                </c:pt>
                <c:pt idx="337">
                  <c:v>3454</c:v>
                </c:pt>
                <c:pt idx="338">
                  <c:v>3462</c:v>
                </c:pt>
                <c:pt idx="339">
                  <c:v>3750</c:v>
                </c:pt>
                <c:pt idx="340">
                  <c:v>3933</c:v>
                </c:pt>
                <c:pt idx="341">
                  <c:v>3962</c:v>
                </c:pt>
                <c:pt idx="342">
                  <c:v>3968</c:v>
                </c:pt>
                <c:pt idx="343">
                  <c:v>3969</c:v>
                </c:pt>
                <c:pt idx="344">
                  <c:v>3971</c:v>
                </c:pt>
                <c:pt idx="345">
                  <c:v>3972</c:v>
                </c:pt>
                <c:pt idx="346">
                  <c:v>3976</c:v>
                </c:pt>
                <c:pt idx="347">
                  <c:v>3975</c:v>
                </c:pt>
                <c:pt idx="348">
                  <c:v>3979</c:v>
                </c:pt>
                <c:pt idx="349">
                  <c:v>3980</c:v>
                </c:pt>
                <c:pt idx="350">
                  <c:v>3982</c:v>
                </c:pt>
                <c:pt idx="351">
                  <c:v>3985</c:v>
                </c:pt>
                <c:pt idx="352">
                  <c:v>3986</c:v>
                </c:pt>
                <c:pt idx="353">
                  <c:v>3987</c:v>
                </c:pt>
                <c:pt idx="354">
                  <c:v>3990</c:v>
                </c:pt>
                <c:pt idx="355">
                  <c:v>3993</c:v>
                </c:pt>
                <c:pt idx="356">
                  <c:v>3994</c:v>
                </c:pt>
                <c:pt idx="357">
                  <c:v>3996</c:v>
                </c:pt>
                <c:pt idx="358">
                  <c:v>4000</c:v>
                </c:pt>
                <c:pt idx="359">
                  <c:v>3999</c:v>
                </c:pt>
                <c:pt idx="360">
                  <c:v>4003</c:v>
                </c:pt>
                <c:pt idx="361">
                  <c:v>4090</c:v>
                </c:pt>
                <c:pt idx="362">
                  <c:v>4128</c:v>
                </c:pt>
                <c:pt idx="363">
                  <c:v>4132</c:v>
                </c:pt>
                <c:pt idx="364">
                  <c:v>4142</c:v>
                </c:pt>
                <c:pt idx="365">
                  <c:v>4148</c:v>
                </c:pt>
                <c:pt idx="366">
                  <c:v>4151</c:v>
                </c:pt>
                <c:pt idx="367">
                  <c:v>4156</c:v>
                </c:pt>
                <c:pt idx="368">
                  <c:v>4160</c:v>
                </c:pt>
                <c:pt idx="369">
                  <c:v>4161</c:v>
                </c:pt>
                <c:pt idx="370">
                  <c:v>4161</c:v>
                </c:pt>
                <c:pt idx="371">
                  <c:v>4159</c:v>
                </c:pt>
                <c:pt idx="372">
                  <c:v>4159</c:v>
                </c:pt>
                <c:pt idx="373">
                  <c:v>4158</c:v>
                </c:pt>
                <c:pt idx="374">
                  <c:v>4160</c:v>
                </c:pt>
                <c:pt idx="375">
                  <c:v>4162</c:v>
                </c:pt>
                <c:pt idx="376">
                  <c:v>4174</c:v>
                </c:pt>
                <c:pt idx="377">
                  <c:v>4177</c:v>
                </c:pt>
                <c:pt idx="378">
                  <c:v>4180</c:v>
                </c:pt>
                <c:pt idx="379">
                  <c:v>4185</c:v>
                </c:pt>
                <c:pt idx="380">
                  <c:v>4195</c:v>
                </c:pt>
                <c:pt idx="381">
                  <c:v>4197</c:v>
                </c:pt>
                <c:pt idx="382">
                  <c:v>4203</c:v>
                </c:pt>
                <c:pt idx="383">
                  <c:v>4205</c:v>
                </c:pt>
                <c:pt idx="384">
                  <c:v>4206</c:v>
                </c:pt>
                <c:pt idx="385">
                  <c:v>4209</c:v>
                </c:pt>
                <c:pt idx="386">
                  <c:v>4213</c:v>
                </c:pt>
                <c:pt idx="387">
                  <c:v>4215</c:v>
                </c:pt>
                <c:pt idx="388">
                  <c:v>4216</c:v>
                </c:pt>
                <c:pt idx="389">
                  <c:v>4216</c:v>
                </c:pt>
                <c:pt idx="390">
                  <c:v>4219</c:v>
                </c:pt>
                <c:pt idx="391">
                  <c:v>4224</c:v>
                </c:pt>
                <c:pt idx="392">
                  <c:v>4231</c:v>
                </c:pt>
                <c:pt idx="393">
                  <c:v>4233</c:v>
                </c:pt>
                <c:pt idx="394">
                  <c:v>4237</c:v>
                </c:pt>
                <c:pt idx="395">
                  <c:v>4244</c:v>
                </c:pt>
                <c:pt idx="396">
                  <c:v>4245</c:v>
                </c:pt>
                <c:pt idx="397">
                  <c:v>4248</c:v>
                </c:pt>
                <c:pt idx="398">
                  <c:v>4252</c:v>
                </c:pt>
                <c:pt idx="399">
                  <c:v>4253</c:v>
                </c:pt>
                <c:pt idx="400">
                  <c:v>4255</c:v>
                </c:pt>
                <c:pt idx="401">
                  <c:v>4259</c:v>
                </c:pt>
                <c:pt idx="402">
                  <c:v>4261</c:v>
                </c:pt>
                <c:pt idx="403">
                  <c:v>4261</c:v>
                </c:pt>
                <c:pt idx="404">
                  <c:v>4265</c:v>
                </c:pt>
                <c:pt idx="405">
                  <c:v>4277</c:v>
                </c:pt>
                <c:pt idx="406">
                  <c:v>4285</c:v>
                </c:pt>
                <c:pt idx="407">
                  <c:v>4288</c:v>
                </c:pt>
                <c:pt idx="408">
                  <c:v>4289</c:v>
                </c:pt>
                <c:pt idx="409">
                  <c:v>4292</c:v>
                </c:pt>
                <c:pt idx="410">
                  <c:v>4294</c:v>
                </c:pt>
                <c:pt idx="411">
                  <c:v>4296</c:v>
                </c:pt>
                <c:pt idx="412">
                  <c:v>4298</c:v>
                </c:pt>
                <c:pt idx="413">
                  <c:v>4298</c:v>
                </c:pt>
                <c:pt idx="414">
                  <c:v>4299</c:v>
                </c:pt>
                <c:pt idx="415">
                  <c:v>4302</c:v>
                </c:pt>
                <c:pt idx="416">
                  <c:v>4303</c:v>
                </c:pt>
                <c:pt idx="417">
                  <c:v>4306</c:v>
                </c:pt>
                <c:pt idx="418">
                  <c:v>4309</c:v>
                </c:pt>
                <c:pt idx="419">
                  <c:v>4316</c:v>
                </c:pt>
                <c:pt idx="420">
                  <c:v>4319</c:v>
                </c:pt>
                <c:pt idx="421">
                  <c:v>4321</c:v>
                </c:pt>
                <c:pt idx="422">
                  <c:v>4324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5A2-47E5-A8B9-403D37E7840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Silver Star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Sheet1!$A$2:$A$424</c:f>
              <c:numCache>
                <c:formatCode>m/d/yyyy</c:formatCode>
                <c:ptCount val="423"/>
                <c:pt idx="0">
                  <c:v>42461</c:v>
                </c:pt>
                <c:pt idx="1">
                  <c:v>42462</c:v>
                </c:pt>
                <c:pt idx="2">
                  <c:v>42463</c:v>
                </c:pt>
                <c:pt idx="3">
                  <c:v>42464</c:v>
                </c:pt>
                <c:pt idx="4">
                  <c:v>42465</c:v>
                </c:pt>
                <c:pt idx="5">
                  <c:v>42466</c:v>
                </c:pt>
                <c:pt idx="6">
                  <c:v>42467</c:v>
                </c:pt>
                <c:pt idx="7">
                  <c:v>42468</c:v>
                </c:pt>
                <c:pt idx="8">
                  <c:v>42469</c:v>
                </c:pt>
                <c:pt idx="9">
                  <c:v>42470</c:v>
                </c:pt>
                <c:pt idx="10">
                  <c:v>42471</c:v>
                </c:pt>
                <c:pt idx="11">
                  <c:v>42472</c:v>
                </c:pt>
                <c:pt idx="12">
                  <c:v>42473</c:v>
                </c:pt>
                <c:pt idx="13">
                  <c:v>42474</c:v>
                </c:pt>
                <c:pt idx="14">
                  <c:v>42475</c:v>
                </c:pt>
                <c:pt idx="15">
                  <c:v>42476</c:v>
                </c:pt>
                <c:pt idx="16">
                  <c:v>42477</c:v>
                </c:pt>
                <c:pt idx="17">
                  <c:v>42478</c:v>
                </c:pt>
                <c:pt idx="18">
                  <c:v>42479</c:v>
                </c:pt>
                <c:pt idx="19">
                  <c:v>42480</c:v>
                </c:pt>
                <c:pt idx="20">
                  <c:v>42481</c:v>
                </c:pt>
                <c:pt idx="21">
                  <c:v>42482</c:v>
                </c:pt>
                <c:pt idx="22">
                  <c:v>42483</c:v>
                </c:pt>
                <c:pt idx="23">
                  <c:v>42484</c:v>
                </c:pt>
                <c:pt idx="24">
                  <c:v>42485</c:v>
                </c:pt>
                <c:pt idx="25">
                  <c:v>42486</c:v>
                </c:pt>
                <c:pt idx="26">
                  <c:v>42487</c:v>
                </c:pt>
                <c:pt idx="27">
                  <c:v>42488</c:v>
                </c:pt>
                <c:pt idx="28">
                  <c:v>42489</c:v>
                </c:pt>
                <c:pt idx="29">
                  <c:v>42490</c:v>
                </c:pt>
                <c:pt idx="30">
                  <c:v>42491</c:v>
                </c:pt>
                <c:pt idx="31">
                  <c:v>42492</c:v>
                </c:pt>
                <c:pt idx="32">
                  <c:v>42493</c:v>
                </c:pt>
                <c:pt idx="33">
                  <c:v>42494</c:v>
                </c:pt>
                <c:pt idx="34">
                  <c:v>42495</c:v>
                </c:pt>
                <c:pt idx="35">
                  <c:v>42496</c:v>
                </c:pt>
                <c:pt idx="36">
                  <c:v>42497</c:v>
                </c:pt>
                <c:pt idx="37">
                  <c:v>42498</c:v>
                </c:pt>
                <c:pt idx="38">
                  <c:v>42499</c:v>
                </c:pt>
                <c:pt idx="39">
                  <c:v>42500</c:v>
                </c:pt>
                <c:pt idx="40">
                  <c:v>42501</c:v>
                </c:pt>
                <c:pt idx="41">
                  <c:v>42502</c:v>
                </c:pt>
                <c:pt idx="42">
                  <c:v>42503</c:v>
                </c:pt>
                <c:pt idx="43">
                  <c:v>42504</c:v>
                </c:pt>
                <c:pt idx="44">
                  <c:v>42505</c:v>
                </c:pt>
                <c:pt idx="45">
                  <c:v>42506</c:v>
                </c:pt>
                <c:pt idx="46">
                  <c:v>42507</c:v>
                </c:pt>
                <c:pt idx="47">
                  <c:v>42508</c:v>
                </c:pt>
                <c:pt idx="48">
                  <c:v>42509</c:v>
                </c:pt>
                <c:pt idx="49">
                  <c:v>42510</c:v>
                </c:pt>
                <c:pt idx="50">
                  <c:v>42511</c:v>
                </c:pt>
                <c:pt idx="51">
                  <c:v>42512</c:v>
                </c:pt>
                <c:pt idx="52">
                  <c:v>42513</c:v>
                </c:pt>
                <c:pt idx="53">
                  <c:v>42514</c:v>
                </c:pt>
                <c:pt idx="54">
                  <c:v>42515</c:v>
                </c:pt>
                <c:pt idx="55">
                  <c:v>42516</c:v>
                </c:pt>
                <c:pt idx="56">
                  <c:v>42517</c:v>
                </c:pt>
                <c:pt idx="57">
                  <c:v>42518</c:v>
                </c:pt>
                <c:pt idx="58">
                  <c:v>42519</c:v>
                </c:pt>
                <c:pt idx="59">
                  <c:v>42520</c:v>
                </c:pt>
                <c:pt idx="60">
                  <c:v>42521</c:v>
                </c:pt>
                <c:pt idx="61">
                  <c:v>42522</c:v>
                </c:pt>
                <c:pt idx="62">
                  <c:v>42523</c:v>
                </c:pt>
                <c:pt idx="63">
                  <c:v>42524</c:v>
                </c:pt>
                <c:pt idx="64">
                  <c:v>42525</c:v>
                </c:pt>
                <c:pt idx="65">
                  <c:v>42526</c:v>
                </c:pt>
                <c:pt idx="66">
                  <c:v>42527</c:v>
                </c:pt>
                <c:pt idx="67">
                  <c:v>42528</c:v>
                </c:pt>
                <c:pt idx="68">
                  <c:v>42529</c:v>
                </c:pt>
                <c:pt idx="69">
                  <c:v>42530</c:v>
                </c:pt>
                <c:pt idx="70">
                  <c:v>42531</c:v>
                </c:pt>
                <c:pt idx="71">
                  <c:v>42532</c:v>
                </c:pt>
                <c:pt idx="72">
                  <c:v>42533</c:v>
                </c:pt>
                <c:pt idx="73">
                  <c:v>42534</c:v>
                </c:pt>
                <c:pt idx="74">
                  <c:v>42535</c:v>
                </c:pt>
                <c:pt idx="75">
                  <c:v>42536</c:v>
                </c:pt>
                <c:pt idx="76">
                  <c:v>42537</c:v>
                </c:pt>
                <c:pt idx="77">
                  <c:v>42538</c:v>
                </c:pt>
                <c:pt idx="78">
                  <c:v>42539</c:v>
                </c:pt>
                <c:pt idx="79">
                  <c:v>42540</c:v>
                </c:pt>
                <c:pt idx="80">
                  <c:v>42541</c:v>
                </c:pt>
                <c:pt idx="81">
                  <c:v>42542</c:v>
                </c:pt>
                <c:pt idx="82">
                  <c:v>42543</c:v>
                </c:pt>
                <c:pt idx="83">
                  <c:v>42544</c:v>
                </c:pt>
                <c:pt idx="84">
                  <c:v>42545</c:v>
                </c:pt>
                <c:pt idx="85">
                  <c:v>42546</c:v>
                </c:pt>
                <c:pt idx="86">
                  <c:v>42547</c:v>
                </c:pt>
                <c:pt idx="87">
                  <c:v>42548</c:v>
                </c:pt>
                <c:pt idx="88">
                  <c:v>42549</c:v>
                </c:pt>
                <c:pt idx="89">
                  <c:v>42550</c:v>
                </c:pt>
                <c:pt idx="90">
                  <c:v>42551</c:v>
                </c:pt>
                <c:pt idx="91">
                  <c:v>42552</c:v>
                </c:pt>
                <c:pt idx="92">
                  <c:v>42553</c:v>
                </c:pt>
                <c:pt idx="93">
                  <c:v>42554</c:v>
                </c:pt>
                <c:pt idx="94">
                  <c:v>42555</c:v>
                </c:pt>
                <c:pt idx="95">
                  <c:v>42556</c:v>
                </c:pt>
                <c:pt idx="96">
                  <c:v>42557</c:v>
                </c:pt>
                <c:pt idx="97">
                  <c:v>42558</c:v>
                </c:pt>
                <c:pt idx="98">
                  <c:v>42559</c:v>
                </c:pt>
                <c:pt idx="99">
                  <c:v>42560</c:v>
                </c:pt>
                <c:pt idx="100">
                  <c:v>42561</c:v>
                </c:pt>
                <c:pt idx="101">
                  <c:v>42562</c:v>
                </c:pt>
                <c:pt idx="102">
                  <c:v>42563</c:v>
                </c:pt>
                <c:pt idx="103">
                  <c:v>42564</c:v>
                </c:pt>
                <c:pt idx="104">
                  <c:v>42565</c:v>
                </c:pt>
                <c:pt idx="105">
                  <c:v>42566</c:v>
                </c:pt>
                <c:pt idx="106">
                  <c:v>42567</c:v>
                </c:pt>
                <c:pt idx="107">
                  <c:v>42568</c:v>
                </c:pt>
                <c:pt idx="108">
                  <c:v>42569</c:v>
                </c:pt>
                <c:pt idx="109">
                  <c:v>42570</c:v>
                </c:pt>
                <c:pt idx="110">
                  <c:v>42571</c:v>
                </c:pt>
                <c:pt idx="111">
                  <c:v>42572</c:v>
                </c:pt>
                <c:pt idx="112">
                  <c:v>42573</c:v>
                </c:pt>
                <c:pt idx="113">
                  <c:v>42574</c:v>
                </c:pt>
                <c:pt idx="114">
                  <c:v>42575</c:v>
                </c:pt>
                <c:pt idx="115">
                  <c:v>42576</c:v>
                </c:pt>
                <c:pt idx="116">
                  <c:v>42577</c:v>
                </c:pt>
                <c:pt idx="117">
                  <c:v>42578</c:v>
                </c:pt>
                <c:pt idx="118">
                  <c:v>42579</c:v>
                </c:pt>
                <c:pt idx="119">
                  <c:v>42580</c:v>
                </c:pt>
                <c:pt idx="120">
                  <c:v>42581</c:v>
                </c:pt>
                <c:pt idx="121">
                  <c:v>42582</c:v>
                </c:pt>
                <c:pt idx="122">
                  <c:v>42583</c:v>
                </c:pt>
                <c:pt idx="123">
                  <c:v>42584</c:v>
                </c:pt>
                <c:pt idx="124">
                  <c:v>42585</c:v>
                </c:pt>
                <c:pt idx="125">
                  <c:v>42586</c:v>
                </c:pt>
                <c:pt idx="126">
                  <c:v>42587</c:v>
                </c:pt>
                <c:pt idx="127">
                  <c:v>42588</c:v>
                </c:pt>
                <c:pt idx="128">
                  <c:v>42589</c:v>
                </c:pt>
                <c:pt idx="129">
                  <c:v>42590</c:v>
                </c:pt>
                <c:pt idx="130">
                  <c:v>42591</c:v>
                </c:pt>
                <c:pt idx="131">
                  <c:v>42592</c:v>
                </c:pt>
                <c:pt idx="132">
                  <c:v>42593</c:v>
                </c:pt>
                <c:pt idx="133">
                  <c:v>42594</c:v>
                </c:pt>
                <c:pt idx="134">
                  <c:v>42595</c:v>
                </c:pt>
                <c:pt idx="135">
                  <c:v>42596</c:v>
                </c:pt>
                <c:pt idx="136">
                  <c:v>42597</c:v>
                </c:pt>
                <c:pt idx="137">
                  <c:v>42598</c:v>
                </c:pt>
                <c:pt idx="138">
                  <c:v>42599</c:v>
                </c:pt>
                <c:pt idx="139">
                  <c:v>42600</c:v>
                </c:pt>
                <c:pt idx="140">
                  <c:v>42601</c:v>
                </c:pt>
                <c:pt idx="141">
                  <c:v>42602</c:v>
                </c:pt>
                <c:pt idx="142">
                  <c:v>42603</c:v>
                </c:pt>
                <c:pt idx="143">
                  <c:v>42604</c:v>
                </c:pt>
                <c:pt idx="144">
                  <c:v>42605</c:v>
                </c:pt>
                <c:pt idx="145">
                  <c:v>42606</c:v>
                </c:pt>
                <c:pt idx="146">
                  <c:v>42607</c:v>
                </c:pt>
                <c:pt idx="147">
                  <c:v>42608</c:v>
                </c:pt>
                <c:pt idx="148">
                  <c:v>42609</c:v>
                </c:pt>
                <c:pt idx="149">
                  <c:v>42610</c:v>
                </c:pt>
                <c:pt idx="150">
                  <c:v>42611</c:v>
                </c:pt>
                <c:pt idx="151">
                  <c:v>42612</c:v>
                </c:pt>
                <c:pt idx="152">
                  <c:v>42613</c:v>
                </c:pt>
                <c:pt idx="153">
                  <c:v>42614</c:v>
                </c:pt>
                <c:pt idx="154">
                  <c:v>42615</c:v>
                </c:pt>
                <c:pt idx="155">
                  <c:v>42616</c:v>
                </c:pt>
                <c:pt idx="156">
                  <c:v>42617</c:v>
                </c:pt>
                <c:pt idx="157">
                  <c:v>42618</c:v>
                </c:pt>
                <c:pt idx="158">
                  <c:v>42619</c:v>
                </c:pt>
                <c:pt idx="159">
                  <c:v>42620</c:v>
                </c:pt>
                <c:pt idx="160">
                  <c:v>42621</c:v>
                </c:pt>
                <c:pt idx="161">
                  <c:v>42622</c:v>
                </c:pt>
                <c:pt idx="162">
                  <c:v>42623</c:v>
                </c:pt>
                <c:pt idx="163">
                  <c:v>42624</c:v>
                </c:pt>
                <c:pt idx="164">
                  <c:v>42625</c:v>
                </c:pt>
                <c:pt idx="165">
                  <c:v>42626</c:v>
                </c:pt>
                <c:pt idx="166">
                  <c:v>42627</c:v>
                </c:pt>
                <c:pt idx="167">
                  <c:v>42628</c:v>
                </c:pt>
                <c:pt idx="168">
                  <c:v>42629</c:v>
                </c:pt>
                <c:pt idx="169">
                  <c:v>42630</c:v>
                </c:pt>
                <c:pt idx="170">
                  <c:v>42631</c:v>
                </c:pt>
                <c:pt idx="171">
                  <c:v>42632</c:v>
                </c:pt>
                <c:pt idx="172">
                  <c:v>42633</c:v>
                </c:pt>
                <c:pt idx="173">
                  <c:v>42634</c:v>
                </c:pt>
                <c:pt idx="174">
                  <c:v>42635</c:v>
                </c:pt>
                <c:pt idx="175">
                  <c:v>42636</c:v>
                </c:pt>
                <c:pt idx="176">
                  <c:v>42637</c:v>
                </c:pt>
                <c:pt idx="177">
                  <c:v>42638</c:v>
                </c:pt>
                <c:pt idx="178">
                  <c:v>42639</c:v>
                </c:pt>
                <c:pt idx="179">
                  <c:v>42640</c:v>
                </c:pt>
                <c:pt idx="180">
                  <c:v>42641</c:v>
                </c:pt>
                <c:pt idx="181">
                  <c:v>42642</c:v>
                </c:pt>
                <c:pt idx="182">
                  <c:v>42643</c:v>
                </c:pt>
                <c:pt idx="183">
                  <c:v>42644</c:v>
                </c:pt>
                <c:pt idx="184">
                  <c:v>42645</c:v>
                </c:pt>
                <c:pt idx="185">
                  <c:v>42646</c:v>
                </c:pt>
                <c:pt idx="186">
                  <c:v>42647</c:v>
                </c:pt>
                <c:pt idx="187">
                  <c:v>42648</c:v>
                </c:pt>
                <c:pt idx="188">
                  <c:v>42649</c:v>
                </c:pt>
                <c:pt idx="189">
                  <c:v>42650</c:v>
                </c:pt>
                <c:pt idx="190">
                  <c:v>42651</c:v>
                </c:pt>
                <c:pt idx="191">
                  <c:v>42652</c:v>
                </c:pt>
                <c:pt idx="192">
                  <c:v>42653</c:v>
                </c:pt>
                <c:pt idx="193">
                  <c:v>42654</c:v>
                </c:pt>
                <c:pt idx="194">
                  <c:v>42655</c:v>
                </c:pt>
                <c:pt idx="195">
                  <c:v>42656</c:v>
                </c:pt>
                <c:pt idx="196">
                  <c:v>42657</c:v>
                </c:pt>
                <c:pt idx="197">
                  <c:v>42658</c:v>
                </c:pt>
                <c:pt idx="198">
                  <c:v>42659</c:v>
                </c:pt>
                <c:pt idx="199">
                  <c:v>42660</c:v>
                </c:pt>
                <c:pt idx="200">
                  <c:v>42661</c:v>
                </c:pt>
                <c:pt idx="201">
                  <c:v>42662</c:v>
                </c:pt>
                <c:pt idx="202">
                  <c:v>42663</c:v>
                </c:pt>
                <c:pt idx="203">
                  <c:v>42664</c:v>
                </c:pt>
                <c:pt idx="204">
                  <c:v>42665</c:v>
                </c:pt>
                <c:pt idx="205">
                  <c:v>42666</c:v>
                </c:pt>
                <c:pt idx="206">
                  <c:v>42667</c:v>
                </c:pt>
                <c:pt idx="207">
                  <c:v>42668</c:v>
                </c:pt>
                <c:pt idx="208">
                  <c:v>42669</c:v>
                </c:pt>
                <c:pt idx="209">
                  <c:v>42670</c:v>
                </c:pt>
                <c:pt idx="210">
                  <c:v>42671</c:v>
                </c:pt>
                <c:pt idx="211">
                  <c:v>42672</c:v>
                </c:pt>
                <c:pt idx="212">
                  <c:v>42673</c:v>
                </c:pt>
                <c:pt idx="213">
                  <c:v>42674</c:v>
                </c:pt>
                <c:pt idx="214">
                  <c:v>42675</c:v>
                </c:pt>
                <c:pt idx="215">
                  <c:v>42676</c:v>
                </c:pt>
                <c:pt idx="216">
                  <c:v>42677</c:v>
                </c:pt>
                <c:pt idx="217">
                  <c:v>42678</c:v>
                </c:pt>
                <c:pt idx="218">
                  <c:v>42679</c:v>
                </c:pt>
                <c:pt idx="219">
                  <c:v>42680</c:v>
                </c:pt>
                <c:pt idx="220">
                  <c:v>42681</c:v>
                </c:pt>
                <c:pt idx="221">
                  <c:v>42682</c:v>
                </c:pt>
                <c:pt idx="222">
                  <c:v>42683</c:v>
                </c:pt>
                <c:pt idx="223">
                  <c:v>42684</c:v>
                </c:pt>
                <c:pt idx="224">
                  <c:v>42685</c:v>
                </c:pt>
                <c:pt idx="225">
                  <c:v>42686</c:v>
                </c:pt>
                <c:pt idx="226">
                  <c:v>42687</c:v>
                </c:pt>
                <c:pt idx="227">
                  <c:v>42688</c:v>
                </c:pt>
                <c:pt idx="228">
                  <c:v>42689</c:v>
                </c:pt>
                <c:pt idx="229">
                  <c:v>42690</c:v>
                </c:pt>
                <c:pt idx="230">
                  <c:v>42691</c:v>
                </c:pt>
                <c:pt idx="231">
                  <c:v>42692</c:v>
                </c:pt>
                <c:pt idx="232">
                  <c:v>42693</c:v>
                </c:pt>
                <c:pt idx="233">
                  <c:v>42694</c:v>
                </c:pt>
                <c:pt idx="234">
                  <c:v>42695</c:v>
                </c:pt>
                <c:pt idx="235">
                  <c:v>42696</c:v>
                </c:pt>
                <c:pt idx="236">
                  <c:v>42697</c:v>
                </c:pt>
                <c:pt idx="237">
                  <c:v>42698</c:v>
                </c:pt>
                <c:pt idx="238">
                  <c:v>42699</c:v>
                </c:pt>
                <c:pt idx="239">
                  <c:v>42700</c:v>
                </c:pt>
                <c:pt idx="240">
                  <c:v>42701</c:v>
                </c:pt>
                <c:pt idx="241">
                  <c:v>42702</c:v>
                </c:pt>
                <c:pt idx="242">
                  <c:v>42703</c:v>
                </c:pt>
                <c:pt idx="243">
                  <c:v>42704</c:v>
                </c:pt>
                <c:pt idx="244">
                  <c:v>42705</c:v>
                </c:pt>
                <c:pt idx="245">
                  <c:v>42706</c:v>
                </c:pt>
                <c:pt idx="246">
                  <c:v>42707</c:v>
                </c:pt>
                <c:pt idx="247">
                  <c:v>42708</c:v>
                </c:pt>
                <c:pt idx="248">
                  <c:v>42709</c:v>
                </c:pt>
                <c:pt idx="249">
                  <c:v>42710</c:v>
                </c:pt>
                <c:pt idx="250">
                  <c:v>42711</c:v>
                </c:pt>
                <c:pt idx="251">
                  <c:v>42712</c:v>
                </c:pt>
                <c:pt idx="252">
                  <c:v>42713</c:v>
                </c:pt>
                <c:pt idx="253">
                  <c:v>42714</c:v>
                </c:pt>
                <c:pt idx="254">
                  <c:v>42715</c:v>
                </c:pt>
                <c:pt idx="255">
                  <c:v>42716</c:v>
                </c:pt>
                <c:pt idx="256">
                  <c:v>42717</c:v>
                </c:pt>
                <c:pt idx="257">
                  <c:v>42718</c:v>
                </c:pt>
                <c:pt idx="258">
                  <c:v>42719</c:v>
                </c:pt>
                <c:pt idx="259">
                  <c:v>42720</c:v>
                </c:pt>
                <c:pt idx="260">
                  <c:v>42721</c:v>
                </c:pt>
                <c:pt idx="261">
                  <c:v>42722</c:v>
                </c:pt>
                <c:pt idx="262">
                  <c:v>42723</c:v>
                </c:pt>
                <c:pt idx="263">
                  <c:v>42724</c:v>
                </c:pt>
                <c:pt idx="264">
                  <c:v>42725</c:v>
                </c:pt>
                <c:pt idx="265">
                  <c:v>42726</c:v>
                </c:pt>
                <c:pt idx="266">
                  <c:v>42727</c:v>
                </c:pt>
                <c:pt idx="267">
                  <c:v>42728</c:v>
                </c:pt>
                <c:pt idx="268">
                  <c:v>42729</c:v>
                </c:pt>
                <c:pt idx="269">
                  <c:v>42730</c:v>
                </c:pt>
                <c:pt idx="270">
                  <c:v>42731</c:v>
                </c:pt>
                <c:pt idx="271">
                  <c:v>42732</c:v>
                </c:pt>
                <c:pt idx="272">
                  <c:v>42733</c:v>
                </c:pt>
                <c:pt idx="273">
                  <c:v>42734</c:v>
                </c:pt>
                <c:pt idx="274">
                  <c:v>42735</c:v>
                </c:pt>
                <c:pt idx="275">
                  <c:v>42736</c:v>
                </c:pt>
                <c:pt idx="276">
                  <c:v>42737</c:v>
                </c:pt>
                <c:pt idx="277">
                  <c:v>42738</c:v>
                </c:pt>
                <c:pt idx="278">
                  <c:v>42739</c:v>
                </c:pt>
                <c:pt idx="279">
                  <c:v>42740</c:v>
                </c:pt>
                <c:pt idx="280">
                  <c:v>42741</c:v>
                </c:pt>
                <c:pt idx="281">
                  <c:v>42742</c:v>
                </c:pt>
                <c:pt idx="282">
                  <c:v>42743</c:v>
                </c:pt>
                <c:pt idx="283">
                  <c:v>42744</c:v>
                </c:pt>
                <c:pt idx="284">
                  <c:v>42745</c:v>
                </c:pt>
                <c:pt idx="285">
                  <c:v>42746</c:v>
                </c:pt>
                <c:pt idx="286">
                  <c:v>42747</c:v>
                </c:pt>
                <c:pt idx="287">
                  <c:v>42748</c:v>
                </c:pt>
                <c:pt idx="288">
                  <c:v>42749</c:v>
                </c:pt>
                <c:pt idx="289">
                  <c:v>42750</c:v>
                </c:pt>
                <c:pt idx="290">
                  <c:v>42751</c:v>
                </c:pt>
                <c:pt idx="291">
                  <c:v>42752</c:v>
                </c:pt>
                <c:pt idx="292">
                  <c:v>42753</c:v>
                </c:pt>
                <c:pt idx="293">
                  <c:v>42754</c:v>
                </c:pt>
                <c:pt idx="294">
                  <c:v>42755</c:v>
                </c:pt>
                <c:pt idx="295">
                  <c:v>42756</c:v>
                </c:pt>
                <c:pt idx="296">
                  <c:v>42757</c:v>
                </c:pt>
                <c:pt idx="297">
                  <c:v>42758</c:v>
                </c:pt>
                <c:pt idx="298">
                  <c:v>42759</c:v>
                </c:pt>
                <c:pt idx="299">
                  <c:v>42760</c:v>
                </c:pt>
                <c:pt idx="300">
                  <c:v>42761</c:v>
                </c:pt>
                <c:pt idx="301">
                  <c:v>42762</c:v>
                </c:pt>
                <c:pt idx="302">
                  <c:v>42763</c:v>
                </c:pt>
                <c:pt idx="303">
                  <c:v>42764</c:v>
                </c:pt>
                <c:pt idx="304">
                  <c:v>42765</c:v>
                </c:pt>
                <c:pt idx="305">
                  <c:v>42766</c:v>
                </c:pt>
                <c:pt idx="306">
                  <c:v>42767</c:v>
                </c:pt>
                <c:pt idx="307">
                  <c:v>42768</c:v>
                </c:pt>
                <c:pt idx="308">
                  <c:v>42769</c:v>
                </c:pt>
                <c:pt idx="309">
                  <c:v>42770</c:v>
                </c:pt>
                <c:pt idx="310">
                  <c:v>42771</c:v>
                </c:pt>
                <c:pt idx="311">
                  <c:v>42772</c:v>
                </c:pt>
                <c:pt idx="312">
                  <c:v>42773</c:v>
                </c:pt>
                <c:pt idx="313">
                  <c:v>42774</c:v>
                </c:pt>
                <c:pt idx="314">
                  <c:v>42775</c:v>
                </c:pt>
                <c:pt idx="315">
                  <c:v>42776</c:v>
                </c:pt>
                <c:pt idx="316">
                  <c:v>42777</c:v>
                </c:pt>
                <c:pt idx="317">
                  <c:v>42778</c:v>
                </c:pt>
                <c:pt idx="318">
                  <c:v>42779</c:v>
                </c:pt>
                <c:pt idx="319">
                  <c:v>42780</c:v>
                </c:pt>
                <c:pt idx="320">
                  <c:v>42781</c:v>
                </c:pt>
                <c:pt idx="321">
                  <c:v>42782</c:v>
                </c:pt>
                <c:pt idx="322">
                  <c:v>42783</c:v>
                </c:pt>
                <c:pt idx="323">
                  <c:v>42784</c:v>
                </c:pt>
                <c:pt idx="324">
                  <c:v>42785</c:v>
                </c:pt>
                <c:pt idx="325">
                  <c:v>42786</c:v>
                </c:pt>
                <c:pt idx="326">
                  <c:v>42787</c:v>
                </c:pt>
                <c:pt idx="327">
                  <c:v>42788</c:v>
                </c:pt>
                <c:pt idx="328">
                  <c:v>42789</c:v>
                </c:pt>
                <c:pt idx="329">
                  <c:v>42790</c:v>
                </c:pt>
                <c:pt idx="330">
                  <c:v>42791</c:v>
                </c:pt>
                <c:pt idx="331">
                  <c:v>42792</c:v>
                </c:pt>
                <c:pt idx="332">
                  <c:v>42793</c:v>
                </c:pt>
                <c:pt idx="333">
                  <c:v>42794</c:v>
                </c:pt>
                <c:pt idx="334">
                  <c:v>42795</c:v>
                </c:pt>
                <c:pt idx="335">
                  <c:v>42796</c:v>
                </c:pt>
                <c:pt idx="336">
                  <c:v>42797</c:v>
                </c:pt>
                <c:pt idx="337">
                  <c:v>42798</c:v>
                </c:pt>
                <c:pt idx="338">
                  <c:v>42799</c:v>
                </c:pt>
                <c:pt idx="339">
                  <c:v>42800</c:v>
                </c:pt>
                <c:pt idx="340">
                  <c:v>42801</c:v>
                </c:pt>
                <c:pt idx="341">
                  <c:v>42802</c:v>
                </c:pt>
                <c:pt idx="342">
                  <c:v>42803</c:v>
                </c:pt>
                <c:pt idx="343">
                  <c:v>42804</c:v>
                </c:pt>
                <c:pt idx="344">
                  <c:v>42805</c:v>
                </c:pt>
                <c:pt idx="345">
                  <c:v>42806</c:v>
                </c:pt>
                <c:pt idx="346">
                  <c:v>42807</c:v>
                </c:pt>
                <c:pt idx="347">
                  <c:v>42808</c:v>
                </c:pt>
                <c:pt idx="348">
                  <c:v>42809</c:v>
                </c:pt>
                <c:pt idx="349">
                  <c:v>42810</c:v>
                </c:pt>
                <c:pt idx="350">
                  <c:v>42811</c:v>
                </c:pt>
                <c:pt idx="351">
                  <c:v>42812</c:v>
                </c:pt>
                <c:pt idx="352">
                  <c:v>42813</c:v>
                </c:pt>
                <c:pt idx="353">
                  <c:v>42814</c:v>
                </c:pt>
                <c:pt idx="354">
                  <c:v>42815</c:v>
                </c:pt>
                <c:pt idx="355">
                  <c:v>42816</c:v>
                </c:pt>
                <c:pt idx="356">
                  <c:v>42817</c:v>
                </c:pt>
                <c:pt idx="357">
                  <c:v>42818</c:v>
                </c:pt>
                <c:pt idx="358">
                  <c:v>42819</c:v>
                </c:pt>
                <c:pt idx="359">
                  <c:v>42820</c:v>
                </c:pt>
                <c:pt idx="360">
                  <c:v>42821</c:v>
                </c:pt>
                <c:pt idx="361">
                  <c:v>42822</c:v>
                </c:pt>
                <c:pt idx="362">
                  <c:v>42823</c:v>
                </c:pt>
                <c:pt idx="363">
                  <c:v>42824</c:v>
                </c:pt>
                <c:pt idx="364">
                  <c:v>42825</c:v>
                </c:pt>
                <c:pt idx="365">
                  <c:v>42826</c:v>
                </c:pt>
                <c:pt idx="366">
                  <c:v>42827</c:v>
                </c:pt>
                <c:pt idx="367">
                  <c:v>42828</c:v>
                </c:pt>
                <c:pt idx="368">
                  <c:v>42829</c:v>
                </c:pt>
                <c:pt idx="369">
                  <c:v>42830</c:v>
                </c:pt>
                <c:pt idx="370">
                  <c:v>42831</c:v>
                </c:pt>
                <c:pt idx="371">
                  <c:v>42832</c:v>
                </c:pt>
                <c:pt idx="372">
                  <c:v>42833</c:v>
                </c:pt>
                <c:pt idx="373">
                  <c:v>42834</c:v>
                </c:pt>
                <c:pt idx="374">
                  <c:v>42835</c:v>
                </c:pt>
                <c:pt idx="375">
                  <c:v>42836</c:v>
                </c:pt>
                <c:pt idx="376">
                  <c:v>42837</c:v>
                </c:pt>
                <c:pt idx="377">
                  <c:v>42838</c:v>
                </c:pt>
                <c:pt idx="378">
                  <c:v>42839</c:v>
                </c:pt>
                <c:pt idx="379">
                  <c:v>42840</c:v>
                </c:pt>
                <c:pt idx="380">
                  <c:v>42841</c:v>
                </c:pt>
                <c:pt idx="381">
                  <c:v>42842</c:v>
                </c:pt>
                <c:pt idx="382">
                  <c:v>42843</c:v>
                </c:pt>
                <c:pt idx="383">
                  <c:v>42844</c:v>
                </c:pt>
                <c:pt idx="384">
                  <c:v>42845</c:v>
                </c:pt>
                <c:pt idx="385">
                  <c:v>42846</c:v>
                </c:pt>
                <c:pt idx="386">
                  <c:v>42847</c:v>
                </c:pt>
                <c:pt idx="387">
                  <c:v>42848</c:v>
                </c:pt>
                <c:pt idx="388">
                  <c:v>42849</c:v>
                </c:pt>
                <c:pt idx="389">
                  <c:v>42850</c:v>
                </c:pt>
                <c:pt idx="390">
                  <c:v>42851</c:v>
                </c:pt>
                <c:pt idx="391">
                  <c:v>42852</c:v>
                </c:pt>
                <c:pt idx="392">
                  <c:v>42853</c:v>
                </c:pt>
                <c:pt idx="393">
                  <c:v>42854</c:v>
                </c:pt>
                <c:pt idx="394">
                  <c:v>42855</c:v>
                </c:pt>
                <c:pt idx="395">
                  <c:v>42856</c:v>
                </c:pt>
                <c:pt idx="396">
                  <c:v>42857</c:v>
                </c:pt>
                <c:pt idx="397">
                  <c:v>42858</c:v>
                </c:pt>
                <c:pt idx="398">
                  <c:v>42859</c:v>
                </c:pt>
                <c:pt idx="399">
                  <c:v>42860</c:v>
                </c:pt>
                <c:pt idx="400">
                  <c:v>42861</c:v>
                </c:pt>
                <c:pt idx="401">
                  <c:v>42862</c:v>
                </c:pt>
                <c:pt idx="402">
                  <c:v>42863</c:v>
                </c:pt>
                <c:pt idx="403">
                  <c:v>42864</c:v>
                </c:pt>
                <c:pt idx="404">
                  <c:v>42865</c:v>
                </c:pt>
                <c:pt idx="405">
                  <c:v>42866</c:v>
                </c:pt>
                <c:pt idx="406">
                  <c:v>42867</c:v>
                </c:pt>
                <c:pt idx="407">
                  <c:v>42868</c:v>
                </c:pt>
                <c:pt idx="408">
                  <c:v>42869</c:v>
                </c:pt>
                <c:pt idx="409">
                  <c:v>42870</c:v>
                </c:pt>
                <c:pt idx="410">
                  <c:v>42871</c:v>
                </c:pt>
                <c:pt idx="411">
                  <c:v>42872</c:v>
                </c:pt>
                <c:pt idx="412">
                  <c:v>42873</c:v>
                </c:pt>
                <c:pt idx="413">
                  <c:v>42874</c:v>
                </c:pt>
                <c:pt idx="414">
                  <c:v>42875</c:v>
                </c:pt>
                <c:pt idx="415">
                  <c:v>42876</c:v>
                </c:pt>
                <c:pt idx="416">
                  <c:v>42877</c:v>
                </c:pt>
                <c:pt idx="417">
                  <c:v>42878</c:v>
                </c:pt>
                <c:pt idx="418">
                  <c:v>42879</c:v>
                </c:pt>
                <c:pt idx="419">
                  <c:v>42880</c:v>
                </c:pt>
                <c:pt idx="420">
                  <c:v>42881</c:v>
                </c:pt>
                <c:pt idx="421">
                  <c:v>42882</c:v>
                </c:pt>
                <c:pt idx="422">
                  <c:v>42883</c:v>
                </c:pt>
              </c:numCache>
            </c:numRef>
          </c:cat>
          <c:val>
            <c:numRef>
              <c:f>Sheet1!$K$2:$K$424</c:f>
              <c:numCache>
                <c:formatCode>General</c:formatCode>
                <c:ptCount val="423"/>
                <c:pt idx="0">
                  <c:v>181924</c:v>
                </c:pt>
                <c:pt idx="1">
                  <c:v>181926</c:v>
                </c:pt>
                <c:pt idx="2">
                  <c:v>181931</c:v>
                </c:pt>
                <c:pt idx="3">
                  <c:v>181927</c:v>
                </c:pt>
                <c:pt idx="4">
                  <c:v>181923</c:v>
                </c:pt>
                <c:pt idx="5">
                  <c:v>181914</c:v>
                </c:pt>
                <c:pt idx="6">
                  <c:v>181906</c:v>
                </c:pt>
                <c:pt idx="7">
                  <c:v>181892</c:v>
                </c:pt>
                <c:pt idx="8">
                  <c:v>181894</c:v>
                </c:pt>
                <c:pt idx="9">
                  <c:v>181899</c:v>
                </c:pt>
                <c:pt idx="10">
                  <c:v>181894</c:v>
                </c:pt>
                <c:pt idx="11">
                  <c:v>181893</c:v>
                </c:pt>
                <c:pt idx="12">
                  <c:v>181879</c:v>
                </c:pt>
                <c:pt idx="13">
                  <c:v>181865</c:v>
                </c:pt>
                <c:pt idx="14">
                  <c:v>181866</c:v>
                </c:pt>
                <c:pt idx="15">
                  <c:v>181869</c:v>
                </c:pt>
                <c:pt idx="16">
                  <c:v>181865</c:v>
                </c:pt>
                <c:pt idx="17">
                  <c:v>181853</c:v>
                </c:pt>
                <c:pt idx="18">
                  <c:v>181856</c:v>
                </c:pt>
                <c:pt idx="19">
                  <c:v>181858</c:v>
                </c:pt>
                <c:pt idx="20">
                  <c:v>181857</c:v>
                </c:pt>
                <c:pt idx="21">
                  <c:v>181831</c:v>
                </c:pt>
                <c:pt idx="22">
                  <c:v>181824</c:v>
                </c:pt>
                <c:pt idx="23">
                  <c:v>181821</c:v>
                </c:pt>
                <c:pt idx="24">
                  <c:v>181816</c:v>
                </c:pt>
                <c:pt idx="25">
                  <c:v>181817</c:v>
                </c:pt>
                <c:pt idx="26">
                  <c:v>181814</c:v>
                </c:pt>
                <c:pt idx="27">
                  <c:v>181572</c:v>
                </c:pt>
                <c:pt idx="28">
                  <c:v>181567</c:v>
                </c:pt>
                <c:pt idx="29">
                  <c:v>181572</c:v>
                </c:pt>
                <c:pt idx="30">
                  <c:v>181598</c:v>
                </c:pt>
                <c:pt idx="31">
                  <c:v>181612</c:v>
                </c:pt>
                <c:pt idx="32">
                  <c:v>181613</c:v>
                </c:pt>
                <c:pt idx="33">
                  <c:v>181630</c:v>
                </c:pt>
                <c:pt idx="34">
                  <c:v>181622</c:v>
                </c:pt>
                <c:pt idx="35">
                  <c:v>181625</c:v>
                </c:pt>
                <c:pt idx="36">
                  <c:v>181637</c:v>
                </c:pt>
                <c:pt idx="37">
                  <c:v>181645</c:v>
                </c:pt>
                <c:pt idx="38">
                  <c:v>181763</c:v>
                </c:pt>
                <c:pt idx="39">
                  <c:v>181787</c:v>
                </c:pt>
                <c:pt idx="40">
                  <c:v>181785</c:v>
                </c:pt>
                <c:pt idx="41">
                  <c:v>181791</c:v>
                </c:pt>
                <c:pt idx="42">
                  <c:v>181788</c:v>
                </c:pt>
                <c:pt idx="43">
                  <c:v>181790</c:v>
                </c:pt>
                <c:pt idx="44">
                  <c:v>181815</c:v>
                </c:pt>
                <c:pt idx="45">
                  <c:v>181813</c:v>
                </c:pt>
                <c:pt idx="46">
                  <c:v>181819</c:v>
                </c:pt>
                <c:pt idx="47">
                  <c:v>181828</c:v>
                </c:pt>
                <c:pt idx="48">
                  <c:v>181837</c:v>
                </c:pt>
                <c:pt idx="49">
                  <c:v>181856</c:v>
                </c:pt>
                <c:pt idx="50">
                  <c:v>181849</c:v>
                </c:pt>
                <c:pt idx="51">
                  <c:v>181852</c:v>
                </c:pt>
                <c:pt idx="52">
                  <c:v>181872</c:v>
                </c:pt>
                <c:pt idx="53">
                  <c:v>181886</c:v>
                </c:pt>
                <c:pt idx="54">
                  <c:v>181889</c:v>
                </c:pt>
                <c:pt idx="55">
                  <c:v>181899</c:v>
                </c:pt>
                <c:pt idx="56">
                  <c:v>181910</c:v>
                </c:pt>
                <c:pt idx="57">
                  <c:v>181884</c:v>
                </c:pt>
                <c:pt idx="58">
                  <c:v>181897</c:v>
                </c:pt>
                <c:pt idx="59">
                  <c:v>181914</c:v>
                </c:pt>
                <c:pt idx="60">
                  <c:v>181937</c:v>
                </c:pt>
                <c:pt idx="61">
                  <c:v>181941</c:v>
                </c:pt>
                <c:pt idx="62">
                  <c:v>181941</c:v>
                </c:pt>
                <c:pt idx="63">
                  <c:v>181936</c:v>
                </c:pt>
                <c:pt idx="64">
                  <c:v>181959</c:v>
                </c:pt>
                <c:pt idx="65">
                  <c:v>181975</c:v>
                </c:pt>
                <c:pt idx="66">
                  <c:v>182031</c:v>
                </c:pt>
                <c:pt idx="67">
                  <c:v>182032</c:v>
                </c:pt>
                <c:pt idx="68">
                  <c:v>182079</c:v>
                </c:pt>
                <c:pt idx="69">
                  <c:v>182088</c:v>
                </c:pt>
                <c:pt idx="70">
                  <c:v>182082</c:v>
                </c:pt>
                <c:pt idx="71">
                  <c:v>182091</c:v>
                </c:pt>
                <c:pt idx="72">
                  <c:v>182125</c:v>
                </c:pt>
                <c:pt idx="73">
                  <c:v>182139</c:v>
                </c:pt>
                <c:pt idx="74">
                  <c:v>182169</c:v>
                </c:pt>
                <c:pt idx="75">
                  <c:v>182072</c:v>
                </c:pt>
                <c:pt idx="76">
                  <c:v>182180</c:v>
                </c:pt>
                <c:pt idx="77">
                  <c:v>182182</c:v>
                </c:pt>
                <c:pt idx="78">
                  <c:v>182186</c:v>
                </c:pt>
                <c:pt idx="79">
                  <c:v>182196</c:v>
                </c:pt>
                <c:pt idx="80">
                  <c:v>182199</c:v>
                </c:pt>
                <c:pt idx="81">
                  <c:v>182213</c:v>
                </c:pt>
                <c:pt idx="82">
                  <c:v>182211</c:v>
                </c:pt>
                <c:pt idx="83">
                  <c:v>182215</c:v>
                </c:pt>
                <c:pt idx="84">
                  <c:v>182219</c:v>
                </c:pt>
                <c:pt idx="85">
                  <c:v>182216</c:v>
                </c:pt>
                <c:pt idx="86">
                  <c:v>182228</c:v>
                </c:pt>
                <c:pt idx="87">
                  <c:v>182245</c:v>
                </c:pt>
                <c:pt idx="88">
                  <c:v>182261</c:v>
                </c:pt>
                <c:pt idx="89">
                  <c:v>182264</c:v>
                </c:pt>
                <c:pt idx="90">
                  <c:v>182274</c:v>
                </c:pt>
                <c:pt idx="91">
                  <c:v>182293</c:v>
                </c:pt>
                <c:pt idx="92">
                  <c:v>182289</c:v>
                </c:pt>
                <c:pt idx="93">
                  <c:v>182295</c:v>
                </c:pt>
                <c:pt idx="94">
                  <c:v>182300</c:v>
                </c:pt>
                <c:pt idx="95">
                  <c:v>182326</c:v>
                </c:pt>
                <c:pt idx="96">
                  <c:v>182336</c:v>
                </c:pt>
                <c:pt idx="97">
                  <c:v>182342</c:v>
                </c:pt>
                <c:pt idx="98">
                  <c:v>182347</c:v>
                </c:pt>
                <c:pt idx="99">
                  <c:v>182374</c:v>
                </c:pt>
                <c:pt idx="100">
                  <c:v>182382</c:v>
                </c:pt>
                <c:pt idx="101">
                  <c:v>182375</c:v>
                </c:pt>
                <c:pt idx="102">
                  <c:v>182393</c:v>
                </c:pt>
                <c:pt idx="103">
                  <c:v>182419</c:v>
                </c:pt>
                <c:pt idx="104">
                  <c:v>182438</c:v>
                </c:pt>
                <c:pt idx="105">
                  <c:v>182450</c:v>
                </c:pt>
                <c:pt idx="106">
                  <c:v>182461</c:v>
                </c:pt>
                <c:pt idx="107">
                  <c:v>182462</c:v>
                </c:pt>
                <c:pt idx="108">
                  <c:v>182470</c:v>
                </c:pt>
                <c:pt idx="109">
                  <c:v>182457</c:v>
                </c:pt>
                <c:pt idx="110">
                  <c:v>182476</c:v>
                </c:pt>
                <c:pt idx="111">
                  <c:v>182490</c:v>
                </c:pt>
                <c:pt idx="112">
                  <c:v>182489</c:v>
                </c:pt>
                <c:pt idx="113">
                  <c:v>182488</c:v>
                </c:pt>
                <c:pt idx="114">
                  <c:v>182518</c:v>
                </c:pt>
                <c:pt idx="115">
                  <c:v>182535</c:v>
                </c:pt>
                <c:pt idx="116">
                  <c:v>182535</c:v>
                </c:pt>
                <c:pt idx="117">
                  <c:v>182553</c:v>
                </c:pt>
                <c:pt idx="118">
                  <c:v>182562</c:v>
                </c:pt>
                <c:pt idx="119">
                  <c:v>182560</c:v>
                </c:pt>
                <c:pt idx="120">
                  <c:v>182565</c:v>
                </c:pt>
                <c:pt idx="121">
                  <c:v>182601</c:v>
                </c:pt>
                <c:pt idx="122">
                  <c:v>182617</c:v>
                </c:pt>
                <c:pt idx="123">
                  <c:v>182632</c:v>
                </c:pt>
                <c:pt idx="124">
                  <c:v>182636</c:v>
                </c:pt>
                <c:pt idx="125">
                  <c:v>182641</c:v>
                </c:pt>
                <c:pt idx="126">
                  <c:v>182663</c:v>
                </c:pt>
                <c:pt idx="127">
                  <c:v>182695</c:v>
                </c:pt>
                <c:pt idx="128">
                  <c:v>182699</c:v>
                </c:pt>
                <c:pt idx="129">
                  <c:v>182738</c:v>
                </c:pt>
                <c:pt idx="130">
                  <c:v>182746</c:v>
                </c:pt>
                <c:pt idx="131">
                  <c:v>182772</c:v>
                </c:pt>
                <c:pt idx="132">
                  <c:v>182780</c:v>
                </c:pt>
                <c:pt idx="133">
                  <c:v>182779</c:v>
                </c:pt>
                <c:pt idx="134">
                  <c:v>182788</c:v>
                </c:pt>
                <c:pt idx="135">
                  <c:v>182789</c:v>
                </c:pt>
                <c:pt idx="136">
                  <c:v>182774</c:v>
                </c:pt>
                <c:pt idx="137">
                  <c:v>182763</c:v>
                </c:pt>
                <c:pt idx="138">
                  <c:v>182772</c:v>
                </c:pt>
                <c:pt idx="139">
                  <c:v>182784</c:v>
                </c:pt>
                <c:pt idx="140">
                  <c:v>182632</c:v>
                </c:pt>
                <c:pt idx="141">
                  <c:v>182652</c:v>
                </c:pt>
                <c:pt idx="142">
                  <c:v>182662</c:v>
                </c:pt>
                <c:pt idx="143">
                  <c:v>182826</c:v>
                </c:pt>
                <c:pt idx="144">
                  <c:v>182830</c:v>
                </c:pt>
                <c:pt idx="145">
                  <c:v>182855</c:v>
                </c:pt>
                <c:pt idx="146">
                  <c:v>182872</c:v>
                </c:pt>
                <c:pt idx="147">
                  <c:v>182614</c:v>
                </c:pt>
                <c:pt idx="148">
                  <c:v>182574</c:v>
                </c:pt>
                <c:pt idx="149">
                  <c:v>182604</c:v>
                </c:pt>
                <c:pt idx="150">
                  <c:v>182608</c:v>
                </c:pt>
                <c:pt idx="151">
                  <c:v>182624</c:v>
                </c:pt>
                <c:pt idx="152">
                  <c:v>182611</c:v>
                </c:pt>
                <c:pt idx="153">
                  <c:v>182647</c:v>
                </c:pt>
                <c:pt idx="154">
                  <c:v>182666</c:v>
                </c:pt>
                <c:pt idx="155">
                  <c:v>182680</c:v>
                </c:pt>
                <c:pt idx="156">
                  <c:v>182685</c:v>
                </c:pt>
                <c:pt idx="157">
                  <c:v>182685</c:v>
                </c:pt>
                <c:pt idx="158">
                  <c:v>182685</c:v>
                </c:pt>
                <c:pt idx="159">
                  <c:v>182684</c:v>
                </c:pt>
                <c:pt idx="160">
                  <c:v>182695</c:v>
                </c:pt>
                <c:pt idx="161">
                  <c:v>182706</c:v>
                </c:pt>
                <c:pt idx="162">
                  <c:v>182721</c:v>
                </c:pt>
                <c:pt idx="163">
                  <c:v>182729</c:v>
                </c:pt>
                <c:pt idx="164">
                  <c:v>182739</c:v>
                </c:pt>
                <c:pt idx="165">
                  <c:v>182734</c:v>
                </c:pt>
                <c:pt idx="166">
                  <c:v>182749</c:v>
                </c:pt>
                <c:pt idx="167">
                  <c:v>182743</c:v>
                </c:pt>
                <c:pt idx="168">
                  <c:v>182742</c:v>
                </c:pt>
                <c:pt idx="169">
                  <c:v>182767</c:v>
                </c:pt>
                <c:pt idx="170">
                  <c:v>182733</c:v>
                </c:pt>
                <c:pt idx="171">
                  <c:v>182722</c:v>
                </c:pt>
                <c:pt idx="172">
                  <c:v>182722</c:v>
                </c:pt>
                <c:pt idx="173">
                  <c:v>182726</c:v>
                </c:pt>
                <c:pt idx="174">
                  <c:v>182709</c:v>
                </c:pt>
                <c:pt idx="175">
                  <c:v>182713</c:v>
                </c:pt>
                <c:pt idx="176">
                  <c:v>182719</c:v>
                </c:pt>
                <c:pt idx="177">
                  <c:v>182743</c:v>
                </c:pt>
                <c:pt idx="178">
                  <c:v>182748</c:v>
                </c:pt>
                <c:pt idx="179">
                  <c:v>182776</c:v>
                </c:pt>
                <c:pt idx="180">
                  <c:v>182766</c:v>
                </c:pt>
                <c:pt idx="181">
                  <c:v>182775</c:v>
                </c:pt>
                <c:pt idx="182">
                  <c:v>182770</c:v>
                </c:pt>
                <c:pt idx="183">
                  <c:v>182773</c:v>
                </c:pt>
                <c:pt idx="184">
                  <c:v>182756</c:v>
                </c:pt>
                <c:pt idx="185">
                  <c:v>182756</c:v>
                </c:pt>
                <c:pt idx="186">
                  <c:v>182740</c:v>
                </c:pt>
                <c:pt idx="187">
                  <c:v>182751</c:v>
                </c:pt>
                <c:pt idx="188">
                  <c:v>182774</c:v>
                </c:pt>
                <c:pt idx="189">
                  <c:v>182770</c:v>
                </c:pt>
                <c:pt idx="190">
                  <c:v>182768</c:v>
                </c:pt>
                <c:pt idx="191">
                  <c:v>182762</c:v>
                </c:pt>
                <c:pt idx="192">
                  <c:v>182766</c:v>
                </c:pt>
                <c:pt idx="193">
                  <c:v>182779</c:v>
                </c:pt>
                <c:pt idx="194">
                  <c:v>182779</c:v>
                </c:pt>
                <c:pt idx="195">
                  <c:v>182745</c:v>
                </c:pt>
                <c:pt idx="196">
                  <c:v>182747</c:v>
                </c:pt>
                <c:pt idx="197">
                  <c:v>182735</c:v>
                </c:pt>
                <c:pt idx="198">
                  <c:v>182722</c:v>
                </c:pt>
                <c:pt idx="199">
                  <c:v>182730</c:v>
                </c:pt>
                <c:pt idx="200">
                  <c:v>182735</c:v>
                </c:pt>
                <c:pt idx="201">
                  <c:v>182745</c:v>
                </c:pt>
                <c:pt idx="202">
                  <c:v>182736</c:v>
                </c:pt>
                <c:pt idx="203">
                  <c:v>182738</c:v>
                </c:pt>
                <c:pt idx="204">
                  <c:v>182728</c:v>
                </c:pt>
                <c:pt idx="205">
                  <c:v>182760</c:v>
                </c:pt>
                <c:pt idx="206">
                  <c:v>182776</c:v>
                </c:pt>
                <c:pt idx="207">
                  <c:v>182773</c:v>
                </c:pt>
                <c:pt idx="208">
                  <c:v>182792</c:v>
                </c:pt>
                <c:pt idx="209">
                  <c:v>182778</c:v>
                </c:pt>
                <c:pt idx="210">
                  <c:v>182769</c:v>
                </c:pt>
                <c:pt idx="211">
                  <c:v>182762</c:v>
                </c:pt>
                <c:pt idx="212">
                  <c:v>182771</c:v>
                </c:pt>
                <c:pt idx="213">
                  <c:v>182788</c:v>
                </c:pt>
                <c:pt idx="214">
                  <c:v>182768</c:v>
                </c:pt>
                <c:pt idx="215">
                  <c:v>182788</c:v>
                </c:pt>
                <c:pt idx="216">
                  <c:v>182799</c:v>
                </c:pt>
                <c:pt idx="217">
                  <c:v>182790</c:v>
                </c:pt>
                <c:pt idx="218">
                  <c:v>182780</c:v>
                </c:pt>
                <c:pt idx="219">
                  <c:v>182775</c:v>
                </c:pt>
                <c:pt idx="220">
                  <c:v>182776</c:v>
                </c:pt>
                <c:pt idx="221">
                  <c:v>182749</c:v>
                </c:pt>
                <c:pt idx="222">
                  <c:v>182745</c:v>
                </c:pt>
                <c:pt idx="223">
                  <c:v>182749</c:v>
                </c:pt>
                <c:pt idx="224">
                  <c:v>182769</c:v>
                </c:pt>
                <c:pt idx="225">
                  <c:v>182759</c:v>
                </c:pt>
                <c:pt idx="226">
                  <c:v>182760</c:v>
                </c:pt>
                <c:pt idx="227">
                  <c:v>182743</c:v>
                </c:pt>
                <c:pt idx="228">
                  <c:v>182736</c:v>
                </c:pt>
                <c:pt idx="229">
                  <c:v>182714</c:v>
                </c:pt>
                <c:pt idx="230">
                  <c:v>182720</c:v>
                </c:pt>
                <c:pt idx="231">
                  <c:v>182720</c:v>
                </c:pt>
                <c:pt idx="232">
                  <c:v>182714</c:v>
                </c:pt>
                <c:pt idx="233">
                  <c:v>182704</c:v>
                </c:pt>
                <c:pt idx="234">
                  <c:v>182695</c:v>
                </c:pt>
                <c:pt idx="235">
                  <c:v>182693</c:v>
                </c:pt>
                <c:pt idx="236">
                  <c:v>182685</c:v>
                </c:pt>
                <c:pt idx="237">
                  <c:v>182688</c:v>
                </c:pt>
                <c:pt idx="238">
                  <c:v>182673</c:v>
                </c:pt>
                <c:pt idx="239">
                  <c:v>182668</c:v>
                </c:pt>
                <c:pt idx="240">
                  <c:v>182675</c:v>
                </c:pt>
                <c:pt idx="241">
                  <c:v>182671</c:v>
                </c:pt>
                <c:pt idx="242">
                  <c:v>182680</c:v>
                </c:pt>
                <c:pt idx="243">
                  <c:v>182691</c:v>
                </c:pt>
                <c:pt idx="244">
                  <c:v>182682</c:v>
                </c:pt>
                <c:pt idx="245">
                  <c:v>182681</c:v>
                </c:pt>
                <c:pt idx="246">
                  <c:v>182671</c:v>
                </c:pt>
                <c:pt idx="247">
                  <c:v>182663</c:v>
                </c:pt>
                <c:pt idx="248">
                  <c:v>182658</c:v>
                </c:pt>
                <c:pt idx="249">
                  <c:v>182642</c:v>
                </c:pt>
                <c:pt idx="250">
                  <c:v>182631</c:v>
                </c:pt>
                <c:pt idx="251">
                  <c:v>182609</c:v>
                </c:pt>
                <c:pt idx="252">
                  <c:v>182599</c:v>
                </c:pt>
                <c:pt idx="253">
                  <c:v>182587</c:v>
                </c:pt>
                <c:pt idx="254">
                  <c:v>182580</c:v>
                </c:pt>
                <c:pt idx="255">
                  <c:v>182573</c:v>
                </c:pt>
                <c:pt idx="256">
                  <c:v>182572</c:v>
                </c:pt>
                <c:pt idx="257">
                  <c:v>182562</c:v>
                </c:pt>
                <c:pt idx="258">
                  <c:v>182540</c:v>
                </c:pt>
                <c:pt idx="259">
                  <c:v>182522</c:v>
                </c:pt>
                <c:pt idx="260">
                  <c:v>182509</c:v>
                </c:pt>
                <c:pt idx="261">
                  <c:v>182501</c:v>
                </c:pt>
                <c:pt idx="262">
                  <c:v>182497</c:v>
                </c:pt>
                <c:pt idx="263">
                  <c:v>182469</c:v>
                </c:pt>
                <c:pt idx="264">
                  <c:v>182462</c:v>
                </c:pt>
                <c:pt idx="265">
                  <c:v>182442</c:v>
                </c:pt>
                <c:pt idx="266">
                  <c:v>182442</c:v>
                </c:pt>
                <c:pt idx="267">
                  <c:v>182427</c:v>
                </c:pt>
                <c:pt idx="268">
                  <c:v>182412</c:v>
                </c:pt>
                <c:pt idx="269">
                  <c:v>182405</c:v>
                </c:pt>
                <c:pt idx="270">
                  <c:v>182391</c:v>
                </c:pt>
                <c:pt idx="271">
                  <c:v>182372</c:v>
                </c:pt>
                <c:pt idx="272">
                  <c:v>182346</c:v>
                </c:pt>
                <c:pt idx="273">
                  <c:v>182323</c:v>
                </c:pt>
                <c:pt idx="274">
                  <c:v>182314</c:v>
                </c:pt>
                <c:pt idx="275">
                  <c:v>182306</c:v>
                </c:pt>
                <c:pt idx="276">
                  <c:v>182314</c:v>
                </c:pt>
                <c:pt idx="277">
                  <c:v>182293</c:v>
                </c:pt>
                <c:pt idx="278">
                  <c:v>182286</c:v>
                </c:pt>
                <c:pt idx="279">
                  <c:v>182259</c:v>
                </c:pt>
                <c:pt idx="280">
                  <c:v>182244</c:v>
                </c:pt>
                <c:pt idx="281">
                  <c:v>182243</c:v>
                </c:pt>
                <c:pt idx="282">
                  <c:v>182212</c:v>
                </c:pt>
                <c:pt idx="283">
                  <c:v>182206</c:v>
                </c:pt>
                <c:pt idx="284">
                  <c:v>182198</c:v>
                </c:pt>
                <c:pt idx="285">
                  <c:v>182180</c:v>
                </c:pt>
                <c:pt idx="286">
                  <c:v>182173</c:v>
                </c:pt>
                <c:pt idx="287">
                  <c:v>182169</c:v>
                </c:pt>
                <c:pt idx="288">
                  <c:v>182157</c:v>
                </c:pt>
                <c:pt idx="289">
                  <c:v>182144</c:v>
                </c:pt>
                <c:pt idx="290">
                  <c:v>182128</c:v>
                </c:pt>
                <c:pt idx="291">
                  <c:v>182108</c:v>
                </c:pt>
                <c:pt idx="292">
                  <c:v>182082</c:v>
                </c:pt>
                <c:pt idx="293">
                  <c:v>182119</c:v>
                </c:pt>
                <c:pt idx="294">
                  <c:v>182108</c:v>
                </c:pt>
                <c:pt idx="295">
                  <c:v>182102</c:v>
                </c:pt>
                <c:pt idx="296">
                  <c:v>182084</c:v>
                </c:pt>
                <c:pt idx="297">
                  <c:v>182074</c:v>
                </c:pt>
                <c:pt idx="298">
                  <c:v>182060</c:v>
                </c:pt>
                <c:pt idx="299">
                  <c:v>182057</c:v>
                </c:pt>
                <c:pt idx="300">
                  <c:v>182096</c:v>
                </c:pt>
                <c:pt idx="301">
                  <c:v>182106</c:v>
                </c:pt>
                <c:pt idx="302">
                  <c:v>182096</c:v>
                </c:pt>
                <c:pt idx="303">
                  <c:v>182079</c:v>
                </c:pt>
                <c:pt idx="304">
                  <c:v>182060</c:v>
                </c:pt>
                <c:pt idx="305">
                  <c:v>182053</c:v>
                </c:pt>
                <c:pt idx="306">
                  <c:v>182031</c:v>
                </c:pt>
                <c:pt idx="307">
                  <c:v>182013</c:v>
                </c:pt>
                <c:pt idx="308">
                  <c:v>182000</c:v>
                </c:pt>
                <c:pt idx="309">
                  <c:v>181989</c:v>
                </c:pt>
                <c:pt idx="310">
                  <c:v>181953</c:v>
                </c:pt>
                <c:pt idx="311">
                  <c:v>181946</c:v>
                </c:pt>
                <c:pt idx="312">
                  <c:v>181929</c:v>
                </c:pt>
                <c:pt idx="313">
                  <c:v>181930</c:v>
                </c:pt>
                <c:pt idx="314">
                  <c:v>181926</c:v>
                </c:pt>
                <c:pt idx="315">
                  <c:v>181910</c:v>
                </c:pt>
                <c:pt idx="316">
                  <c:v>181896</c:v>
                </c:pt>
                <c:pt idx="317">
                  <c:v>181869</c:v>
                </c:pt>
                <c:pt idx="318">
                  <c:v>181844</c:v>
                </c:pt>
                <c:pt idx="319">
                  <c:v>181822</c:v>
                </c:pt>
                <c:pt idx="320">
                  <c:v>181811</c:v>
                </c:pt>
                <c:pt idx="321">
                  <c:v>181809</c:v>
                </c:pt>
                <c:pt idx="322">
                  <c:v>181798</c:v>
                </c:pt>
                <c:pt idx="323">
                  <c:v>181776</c:v>
                </c:pt>
                <c:pt idx="324">
                  <c:v>181765</c:v>
                </c:pt>
                <c:pt idx="325">
                  <c:v>181760</c:v>
                </c:pt>
                <c:pt idx="326">
                  <c:v>181749</c:v>
                </c:pt>
                <c:pt idx="327">
                  <c:v>181737</c:v>
                </c:pt>
                <c:pt idx="328">
                  <c:v>181718</c:v>
                </c:pt>
                <c:pt idx="329">
                  <c:v>181695</c:v>
                </c:pt>
                <c:pt idx="330">
                  <c:v>181674</c:v>
                </c:pt>
                <c:pt idx="331">
                  <c:v>181663</c:v>
                </c:pt>
                <c:pt idx="332">
                  <c:v>181656</c:v>
                </c:pt>
                <c:pt idx="333">
                  <c:v>181638</c:v>
                </c:pt>
                <c:pt idx="334">
                  <c:v>181637</c:v>
                </c:pt>
                <c:pt idx="335">
                  <c:v>181626</c:v>
                </c:pt>
                <c:pt idx="336">
                  <c:v>181615</c:v>
                </c:pt>
                <c:pt idx="337">
                  <c:v>181612</c:v>
                </c:pt>
                <c:pt idx="338">
                  <c:v>181733</c:v>
                </c:pt>
                <c:pt idx="339">
                  <c:v>181774</c:v>
                </c:pt>
                <c:pt idx="340">
                  <c:v>181785</c:v>
                </c:pt>
                <c:pt idx="341">
                  <c:v>181775</c:v>
                </c:pt>
                <c:pt idx="342">
                  <c:v>181766</c:v>
                </c:pt>
                <c:pt idx="343">
                  <c:v>181751</c:v>
                </c:pt>
                <c:pt idx="344">
                  <c:v>181738</c:v>
                </c:pt>
                <c:pt idx="345">
                  <c:v>181726</c:v>
                </c:pt>
                <c:pt idx="346">
                  <c:v>181723</c:v>
                </c:pt>
                <c:pt idx="347">
                  <c:v>181719</c:v>
                </c:pt>
                <c:pt idx="348">
                  <c:v>181702</c:v>
                </c:pt>
                <c:pt idx="349">
                  <c:v>181695</c:v>
                </c:pt>
                <c:pt idx="350">
                  <c:v>181693</c:v>
                </c:pt>
                <c:pt idx="351">
                  <c:v>181694</c:v>
                </c:pt>
                <c:pt idx="352">
                  <c:v>181707</c:v>
                </c:pt>
                <c:pt idx="353">
                  <c:v>181716</c:v>
                </c:pt>
                <c:pt idx="354">
                  <c:v>181708</c:v>
                </c:pt>
                <c:pt idx="355">
                  <c:v>181699</c:v>
                </c:pt>
                <c:pt idx="356">
                  <c:v>181697</c:v>
                </c:pt>
                <c:pt idx="357">
                  <c:v>181701</c:v>
                </c:pt>
                <c:pt idx="358">
                  <c:v>181715</c:v>
                </c:pt>
                <c:pt idx="359">
                  <c:v>181718</c:v>
                </c:pt>
                <c:pt idx="360">
                  <c:v>181724</c:v>
                </c:pt>
                <c:pt idx="361">
                  <c:v>181733</c:v>
                </c:pt>
                <c:pt idx="362">
                  <c:v>181729</c:v>
                </c:pt>
                <c:pt idx="363">
                  <c:v>181730</c:v>
                </c:pt>
                <c:pt idx="364">
                  <c:v>181780</c:v>
                </c:pt>
                <c:pt idx="365">
                  <c:v>181773</c:v>
                </c:pt>
                <c:pt idx="366">
                  <c:v>181777</c:v>
                </c:pt>
                <c:pt idx="367">
                  <c:v>181785</c:v>
                </c:pt>
                <c:pt idx="368">
                  <c:v>181776</c:v>
                </c:pt>
                <c:pt idx="369">
                  <c:v>181768</c:v>
                </c:pt>
                <c:pt idx="370">
                  <c:v>181757</c:v>
                </c:pt>
                <c:pt idx="371">
                  <c:v>181758</c:v>
                </c:pt>
                <c:pt idx="372">
                  <c:v>181758</c:v>
                </c:pt>
                <c:pt idx="373">
                  <c:v>181747</c:v>
                </c:pt>
                <c:pt idx="374">
                  <c:v>181764</c:v>
                </c:pt>
                <c:pt idx="375">
                  <c:v>181777</c:v>
                </c:pt>
                <c:pt idx="376">
                  <c:v>181772</c:v>
                </c:pt>
                <c:pt idx="377">
                  <c:v>181779</c:v>
                </c:pt>
                <c:pt idx="378">
                  <c:v>181780</c:v>
                </c:pt>
                <c:pt idx="379">
                  <c:v>181752</c:v>
                </c:pt>
                <c:pt idx="380">
                  <c:v>181785</c:v>
                </c:pt>
                <c:pt idx="381">
                  <c:v>181795</c:v>
                </c:pt>
                <c:pt idx="382">
                  <c:v>181803</c:v>
                </c:pt>
                <c:pt idx="383">
                  <c:v>181806</c:v>
                </c:pt>
                <c:pt idx="384">
                  <c:v>181790</c:v>
                </c:pt>
                <c:pt idx="385">
                  <c:v>181806</c:v>
                </c:pt>
                <c:pt idx="386">
                  <c:v>181842</c:v>
                </c:pt>
                <c:pt idx="387">
                  <c:v>181863</c:v>
                </c:pt>
                <c:pt idx="388">
                  <c:v>181872</c:v>
                </c:pt>
                <c:pt idx="389">
                  <c:v>181873</c:v>
                </c:pt>
                <c:pt idx="390">
                  <c:v>181886</c:v>
                </c:pt>
                <c:pt idx="391">
                  <c:v>181896</c:v>
                </c:pt>
                <c:pt idx="392">
                  <c:v>181895</c:v>
                </c:pt>
                <c:pt idx="393">
                  <c:v>181906</c:v>
                </c:pt>
                <c:pt idx="394">
                  <c:v>181917</c:v>
                </c:pt>
                <c:pt idx="395">
                  <c:v>181952</c:v>
                </c:pt>
                <c:pt idx="396">
                  <c:v>181960</c:v>
                </c:pt>
                <c:pt idx="397">
                  <c:v>181957</c:v>
                </c:pt>
                <c:pt idx="398">
                  <c:v>181951</c:v>
                </c:pt>
                <c:pt idx="399">
                  <c:v>181955</c:v>
                </c:pt>
                <c:pt idx="400">
                  <c:v>181958</c:v>
                </c:pt>
                <c:pt idx="401">
                  <c:v>181957</c:v>
                </c:pt>
                <c:pt idx="402">
                  <c:v>181955</c:v>
                </c:pt>
                <c:pt idx="403">
                  <c:v>181976</c:v>
                </c:pt>
                <c:pt idx="404">
                  <c:v>181989</c:v>
                </c:pt>
                <c:pt idx="405">
                  <c:v>182003</c:v>
                </c:pt>
                <c:pt idx="406">
                  <c:v>182050</c:v>
                </c:pt>
                <c:pt idx="407">
                  <c:v>182110</c:v>
                </c:pt>
                <c:pt idx="408">
                  <c:v>182127</c:v>
                </c:pt>
                <c:pt idx="409">
                  <c:v>182140</c:v>
                </c:pt>
                <c:pt idx="410">
                  <c:v>182136</c:v>
                </c:pt>
                <c:pt idx="411">
                  <c:v>182151</c:v>
                </c:pt>
                <c:pt idx="412">
                  <c:v>182183</c:v>
                </c:pt>
                <c:pt idx="413">
                  <c:v>182235</c:v>
                </c:pt>
                <c:pt idx="414">
                  <c:v>182428</c:v>
                </c:pt>
                <c:pt idx="415">
                  <c:v>182447</c:v>
                </c:pt>
                <c:pt idx="416">
                  <c:v>182466</c:v>
                </c:pt>
                <c:pt idx="417">
                  <c:v>182676</c:v>
                </c:pt>
                <c:pt idx="418">
                  <c:v>182777</c:v>
                </c:pt>
                <c:pt idx="419">
                  <c:v>182810</c:v>
                </c:pt>
                <c:pt idx="420">
                  <c:v>182820</c:v>
                </c:pt>
                <c:pt idx="421">
                  <c:v>182842</c:v>
                </c:pt>
                <c:pt idx="422">
                  <c:v>182869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35A2-47E5-A8B9-403D37E7840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WODAN - Timburcoaster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Sheet1!$A$2:$A$424</c:f>
              <c:numCache>
                <c:formatCode>m/d/yyyy</c:formatCode>
                <c:ptCount val="423"/>
                <c:pt idx="0">
                  <c:v>42461</c:v>
                </c:pt>
                <c:pt idx="1">
                  <c:v>42462</c:v>
                </c:pt>
                <c:pt idx="2">
                  <c:v>42463</c:v>
                </c:pt>
                <c:pt idx="3">
                  <c:v>42464</c:v>
                </c:pt>
                <c:pt idx="4">
                  <c:v>42465</c:v>
                </c:pt>
                <c:pt idx="5">
                  <c:v>42466</c:v>
                </c:pt>
                <c:pt idx="6">
                  <c:v>42467</c:v>
                </c:pt>
                <c:pt idx="7">
                  <c:v>42468</c:v>
                </c:pt>
                <c:pt idx="8">
                  <c:v>42469</c:v>
                </c:pt>
                <c:pt idx="9">
                  <c:v>42470</c:v>
                </c:pt>
                <c:pt idx="10">
                  <c:v>42471</c:v>
                </c:pt>
                <c:pt idx="11">
                  <c:v>42472</c:v>
                </c:pt>
                <c:pt idx="12">
                  <c:v>42473</c:v>
                </c:pt>
                <c:pt idx="13">
                  <c:v>42474</c:v>
                </c:pt>
                <c:pt idx="14">
                  <c:v>42475</c:v>
                </c:pt>
                <c:pt idx="15">
                  <c:v>42476</c:v>
                </c:pt>
                <c:pt idx="16">
                  <c:v>42477</c:v>
                </c:pt>
                <c:pt idx="17">
                  <c:v>42478</c:v>
                </c:pt>
                <c:pt idx="18">
                  <c:v>42479</c:v>
                </c:pt>
                <c:pt idx="19">
                  <c:v>42480</c:v>
                </c:pt>
                <c:pt idx="20">
                  <c:v>42481</c:v>
                </c:pt>
                <c:pt idx="21">
                  <c:v>42482</c:v>
                </c:pt>
                <c:pt idx="22">
                  <c:v>42483</c:v>
                </c:pt>
                <c:pt idx="23">
                  <c:v>42484</c:v>
                </c:pt>
                <c:pt idx="24">
                  <c:v>42485</c:v>
                </c:pt>
                <c:pt idx="25">
                  <c:v>42486</c:v>
                </c:pt>
                <c:pt idx="26">
                  <c:v>42487</c:v>
                </c:pt>
                <c:pt idx="27">
                  <c:v>42488</c:v>
                </c:pt>
                <c:pt idx="28">
                  <c:v>42489</c:v>
                </c:pt>
                <c:pt idx="29">
                  <c:v>42490</c:v>
                </c:pt>
                <c:pt idx="30">
                  <c:v>42491</c:v>
                </c:pt>
                <c:pt idx="31">
                  <c:v>42492</c:v>
                </c:pt>
                <c:pt idx="32">
                  <c:v>42493</c:v>
                </c:pt>
                <c:pt idx="33">
                  <c:v>42494</c:v>
                </c:pt>
                <c:pt idx="34">
                  <c:v>42495</c:v>
                </c:pt>
                <c:pt idx="35">
                  <c:v>42496</c:v>
                </c:pt>
                <c:pt idx="36">
                  <c:v>42497</c:v>
                </c:pt>
                <c:pt idx="37">
                  <c:v>42498</c:v>
                </c:pt>
                <c:pt idx="38">
                  <c:v>42499</c:v>
                </c:pt>
                <c:pt idx="39">
                  <c:v>42500</c:v>
                </c:pt>
                <c:pt idx="40">
                  <c:v>42501</c:v>
                </c:pt>
                <c:pt idx="41">
                  <c:v>42502</c:v>
                </c:pt>
                <c:pt idx="42">
                  <c:v>42503</c:v>
                </c:pt>
                <c:pt idx="43">
                  <c:v>42504</c:v>
                </c:pt>
                <c:pt idx="44">
                  <c:v>42505</c:v>
                </c:pt>
                <c:pt idx="45">
                  <c:v>42506</c:v>
                </c:pt>
                <c:pt idx="46">
                  <c:v>42507</c:v>
                </c:pt>
                <c:pt idx="47">
                  <c:v>42508</c:v>
                </c:pt>
                <c:pt idx="48">
                  <c:v>42509</c:v>
                </c:pt>
                <c:pt idx="49">
                  <c:v>42510</c:v>
                </c:pt>
                <c:pt idx="50">
                  <c:v>42511</c:v>
                </c:pt>
                <c:pt idx="51">
                  <c:v>42512</c:v>
                </c:pt>
                <c:pt idx="52">
                  <c:v>42513</c:v>
                </c:pt>
                <c:pt idx="53">
                  <c:v>42514</c:v>
                </c:pt>
                <c:pt idx="54">
                  <c:v>42515</c:v>
                </c:pt>
                <c:pt idx="55">
                  <c:v>42516</c:v>
                </c:pt>
                <c:pt idx="56">
                  <c:v>42517</c:v>
                </c:pt>
                <c:pt idx="57">
                  <c:v>42518</c:v>
                </c:pt>
                <c:pt idx="58">
                  <c:v>42519</c:v>
                </c:pt>
                <c:pt idx="59">
                  <c:v>42520</c:v>
                </c:pt>
                <c:pt idx="60">
                  <c:v>42521</c:v>
                </c:pt>
                <c:pt idx="61">
                  <c:v>42522</c:v>
                </c:pt>
                <c:pt idx="62">
                  <c:v>42523</c:v>
                </c:pt>
                <c:pt idx="63">
                  <c:v>42524</c:v>
                </c:pt>
                <c:pt idx="64">
                  <c:v>42525</c:v>
                </c:pt>
                <c:pt idx="65">
                  <c:v>42526</c:v>
                </c:pt>
                <c:pt idx="66">
                  <c:v>42527</c:v>
                </c:pt>
                <c:pt idx="67">
                  <c:v>42528</c:v>
                </c:pt>
                <c:pt idx="68">
                  <c:v>42529</c:v>
                </c:pt>
                <c:pt idx="69">
                  <c:v>42530</c:v>
                </c:pt>
                <c:pt idx="70">
                  <c:v>42531</c:v>
                </c:pt>
                <c:pt idx="71">
                  <c:v>42532</c:v>
                </c:pt>
                <c:pt idx="72">
                  <c:v>42533</c:v>
                </c:pt>
                <c:pt idx="73">
                  <c:v>42534</c:v>
                </c:pt>
                <c:pt idx="74">
                  <c:v>42535</c:v>
                </c:pt>
                <c:pt idx="75">
                  <c:v>42536</c:v>
                </c:pt>
                <c:pt idx="76">
                  <c:v>42537</c:v>
                </c:pt>
                <c:pt idx="77">
                  <c:v>42538</c:v>
                </c:pt>
                <c:pt idx="78">
                  <c:v>42539</c:v>
                </c:pt>
                <c:pt idx="79">
                  <c:v>42540</c:v>
                </c:pt>
                <c:pt idx="80">
                  <c:v>42541</c:v>
                </c:pt>
                <c:pt idx="81">
                  <c:v>42542</c:v>
                </c:pt>
                <c:pt idx="82">
                  <c:v>42543</c:v>
                </c:pt>
                <c:pt idx="83">
                  <c:v>42544</c:v>
                </c:pt>
                <c:pt idx="84">
                  <c:v>42545</c:v>
                </c:pt>
                <c:pt idx="85">
                  <c:v>42546</c:v>
                </c:pt>
                <c:pt idx="86">
                  <c:v>42547</c:v>
                </c:pt>
                <c:pt idx="87">
                  <c:v>42548</c:v>
                </c:pt>
                <c:pt idx="88">
                  <c:v>42549</c:v>
                </c:pt>
                <c:pt idx="89">
                  <c:v>42550</c:v>
                </c:pt>
                <c:pt idx="90">
                  <c:v>42551</c:v>
                </c:pt>
                <c:pt idx="91">
                  <c:v>42552</c:v>
                </c:pt>
                <c:pt idx="92">
                  <c:v>42553</c:v>
                </c:pt>
                <c:pt idx="93">
                  <c:v>42554</c:v>
                </c:pt>
                <c:pt idx="94">
                  <c:v>42555</c:v>
                </c:pt>
                <c:pt idx="95">
                  <c:v>42556</c:v>
                </c:pt>
                <c:pt idx="96">
                  <c:v>42557</c:v>
                </c:pt>
                <c:pt idx="97">
                  <c:v>42558</c:v>
                </c:pt>
                <c:pt idx="98">
                  <c:v>42559</c:v>
                </c:pt>
                <c:pt idx="99">
                  <c:v>42560</c:v>
                </c:pt>
                <c:pt idx="100">
                  <c:v>42561</c:v>
                </c:pt>
                <c:pt idx="101">
                  <c:v>42562</c:v>
                </c:pt>
                <c:pt idx="102">
                  <c:v>42563</c:v>
                </c:pt>
                <c:pt idx="103">
                  <c:v>42564</c:v>
                </c:pt>
                <c:pt idx="104">
                  <c:v>42565</c:v>
                </c:pt>
                <c:pt idx="105">
                  <c:v>42566</c:v>
                </c:pt>
                <c:pt idx="106">
                  <c:v>42567</c:v>
                </c:pt>
                <c:pt idx="107">
                  <c:v>42568</c:v>
                </c:pt>
                <c:pt idx="108">
                  <c:v>42569</c:v>
                </c:pt>
                <c:pt idx="109">
                  <c:v>42570</c:v>
                </c:pt>
                <c:pt idx="110">
                  <c:v>42571</c:v>
                </c:pt>
                <c:pt idx="111">
                  <c:v>42572</c:v>
                </c:pt>
                <c:pt idx="112">
                  <c:v>42573</c:v>
                </c:pt>
                <c:pt idx="113">
                  <c:v>42574</c:v>
                </c:pt>
                <c:pt idx="114">
                  <c:v>42575</c:v>
                </c:pt>
                <c:pt idx="115">
                  <c:v>42576</c:v>
                </c:pt>
                <c:pt idx="116">
                  <c:v>42577</c:v>
                </c:pt>
                <c:pt idx="117">
                  <c:v>42578</c:v>
                </c:pt>
                <c:pt idx="118">
                  <c:v>42579</c:v>
                </c:pt>
                <c:pt idx="119">
                  <c:v>42580</c:v>
                </c:pt>
                <c:pt idx="120">
                  <c:v>42581</c:v>
                </c:pt>
                <c:pt idx="121">
                  <c:v>42582</c:v>
                </c:pt>
                <c:pt idx="122">
                  <c:v>42583</c:v>
                </c:pt>
                <c:pt idx="123">
                  <c:v>42584</c:v>
                </c:pt>
                <c:pt idx="124">
                  <c:v>42585</c:v>
                </c:pt>
                <c:pt idx="125">
                  <c:v>42586</c:v>
                </c:pt>
                <c:pt idx="126">
                  <c:v>42587</c:v>
                </c:pt>
                <c:pt idx="127">
                  <c:v>42588</c:v>
                </c:pt>
                <c:pt idx="128">
                  <c:v>42589</c:v>
                </c:pt>
                <c:pt idx="129">
                  <c:v>42590</c:v>
                </c:pt>
                <c:pt idx="130">
                  <c:v>42591</c:v>
                </c:pt>
                <c:pt idx="131">
                  <c:v>42592</c:v>
                </c:pt>
                <c:pt idx="132">
                  <c:v>42593</c:v>
                </c:pt>
                <c:pt idx="133">
                  <c:v>42594</c:v>
                </c:pt>
                <c:pt idx="134">
                  <c:v>42595</c:v>
                </c:pt>
                <c:pt idx="135">
                  <c:v>42596</c:v>
                </c:pt>
                <c:pt idx="136">
                  <c:v>42597</c:v>
                </c:pt>
                <c:pt idx="137">
                  <c:v>42598</c:v>
                </c:pt>
                <c:pt idx="138">
                  <c:v>42599</c:v>
                </c:pt>
                <c:pt idx="139">
                  <c:v>42600</c:v>
                </c:pt>
                <c:pt idx="140">
                  <c:v>42601</c:v>
                </c:pt>
                <c:pt idx="141">
                  <c:v>42602</c:v>
                </c:pt>
                <c:pt idx="142">
                  <c:v>42603</c:v>
                </c:pt>
                <c:pt idx="143">
                  <c:v>42604</c:v>
                </c:pt>
                <c:pt idx="144">
                  <c:v>42605</c:v>
                </c:pt>
                <c:pt idx="145">
                  <c:v>42606</c:v>
                </c:pt>
                <c:pt idx="146">
                  <c:v>42607</c:v>
                </c:pt>
                <c:pt idx="147">
                  <c:v>42608</c:v>
                </c:pt>
                <c:pt idx="148">
                  <c:v>42609</c:v>
                </c:pt>
                <c:pt idx="149">
                  <c:v>42610</c:v>
                </c:pt>
                <c:pt idx="150">
                  <c:v>42611</c:v>
                </c:pt>
                <c:pt idx="151">
                  <c:v>42612</c:v>
                </c:pt>
                <c:pt idx="152">
                  <c:v>42613</c:v>
                </c:pt>
                <c:pt idx="153">
                  <c:v>42614</c:v>
                </c:pt>
                <c:pt idx="154">
                  <c:v>42615</c:v>
                </c:pt>
                <c:pt idx="155">
                  <c:v>42616</c:v>
                </c:pt>
                <c:pt idx="156">
                  <c:v>42617</c:v>
                </c:pt>
                <c:pt idx="157">
                  <c:v>42618</c:v>
                </c:pt>
                <c:pt idx="158">
                  <c:v>42619</c:v>
                </c:pt>
                <c:pt idx="159">
                  <c:v>42620</c:v>
                </c:pt>
                <c:pt idx="160">
                  <c:v>42621</c:v>
                </c:pt>
                <c:pt idx="161">
                  <c:v>42622</c:v>
                </c:pt>
                <c:pt idx="162">
                  <c:v>42623</c:v>
                </c:pt>
                <c:pt idx="163">
                  <c:v>42624</c:v>
                </c:pt>
                <c:pt idx="164">
                  <c:v>42625</c:v>
                </c:pt>
                <c:pt idx="165">
                  <c:v>42626</c:v>
                </c:pt>
                <c:pt idx="166">
                  <c:v>42627</c:v>
                </c:pt>
                <c:pt idx="167">
                  <c:v>42628</c:v>
                </c:pt>
                <c:pt idx="168">
                  <c:v>42629</c:v>
                </c:pt>
                <c:pt idx="169">
                  <c:v>42630</c:v>
                </c:pt>
                <c:pt idx="170">
                  <c:v>42631</c:v>
                </c:pt>
                <c:pt idx="171">
                  <c:v>42632</c:v>
                </c:pt>
                <c:pt idx="172">
                  <c:v>42633</c:v>
                </c:pt>
                <c:pt idx="173">
                  <c:v>42634</c:v>
                </c:pt>
                <c:pt idx="174">
                  <c:v>42635</c:v>
                </c:pt>
                <c:pt idx="175">
                  <c:v>42636</c:v>
                </c:pt>
                <c:pt idx="176">
                  <c:v>42637</c:v>
                </c:pt>
                <c:pt idx="177">
                  <c:v>42638</c:v>
                </c:pt>
                <c:pt idx="178">
                  <c:v>42639</c:v>
                </c:pt>
                <c:pt idx="179">
                  <c:v>42640</c:v>
                </c:pt>
                <c:pt idx="180">
                  <c:v>42641</c:v>
                </c:pt>
                <c:pt idx="181">
                  <c:v>42642</c:v>
                </c:pt>
                <c:pt idx="182">
                  <c:v>42643</c:v>
                </c:pt>
                <c:pt idx="183">
                  <c:v>42644</c:v>
                </c:pt>
                <c:pt idx="184">
                  <c:v>42645</c:v>
                </c:pt>
                <c:pt idx="185">
                  <c:v>42646</c:v>
                </c:pt>
                <c:pt idx="186">
                  <c:v>42647</c:v>
                </c:pt>
                <c:pt idx="187">
                  <c:v>42648</c:v>
                </c:pt>
                <c:pt idx="188">
                  <c:v>42649</c:v>
                </c:pt>
                <c:pt idx="189">
                  <c:v>42650</c:v>
                </c:pt>
                <c:pt idx="190">
                  <c:v>42651</c:v>
                </c:pt>
                <c:pt idx="191">
                  <c:v>42652</c:v>
                </c:pt>
                <c:pt idx="192">
                  <c:v>42653</c:v>
                </c:pt>
                <c:pt idx="193">
                  <c:v>42654</c:v>
                </c:pt>
                <c:pt idx="194">
                  <c:v>42655</c:v>
                </c:pt>
                <c:pt idx="195">
                  <c:v>42656</c:v>
                </c:pt>
                <c:pt idx="196">
                  <c:v>42657</c:v>
                </c:pt>
                <c:pt idx="197">
                  <c:v>42658</c:v>
                </c:pt>
                <c:pt idx="198">
                  <c:v>42659</c:v>
                </c:pt>
                <c:pt idx="199">
                  <c:v>42660</c:v>
                </c:pt>
                <c:pt idx="200">
                  <c:v>42661</c:v>
                </c:pt>
                <c:pt idx="201">
                  <c:v>42662</c:v>
                </c:pt>
                <c:pt idx="202">
                  <c:v>42663</c:v>
                </c:pt>
                <c:pt idx="203">
                  <c:v>42664</c:v>
                </c:pt>
                <c:pt idx="204">
                  <c:v>42665</c:v>
                </c:pt>
                <c:pt idx="205">
                  <c:v>42666</c:v>
                </c:pt>
                <c:pt idx="206">
                  <c:v>42667</c:v>
                </c:pt>
                <c:pt idx="207">
                  <c:v>42668</c:v>
                </c:pt>
                <c:pt idx="208">
                  <c:v>42669</c:v>
                </c:pt>
                <c:pt idx="209">
                  <c:v>42670</c:v>
                </c:pt>
                <c:pt idx="210">
                  <c:v>42671</c:v>
                </c:pt>
                <c:pt idx="211">
                  <c:v>42672</c:v>
                </c:pt>
                <c:pt idx="212">
                  <c:v>42673</c:v>
                </c:pt>
                <c:pt idx="213">
                  <c:v>42674</c:v>
                </c:pt>
                <c:pt idx="214">
                  <c:v>42675</c:v>
                </c:pt>
                <c:pt idx="215">
                  <c:v>42676</c:v>
                </c:pt>
                <c:pt idx="216">
                  <c:v>42677</c:v>
                </c:pt>
                <c:pt idx="217">
                  <c:v>42678</c:v>
                </c:pt>
                <c:pt idx="218">
                  <c:v>42679</c:v>
                </c:pt>
                <c:pt idx="219">
                  <c:v>42680</c:v>
                </c:pt>
                <c:pt idx="220">
                  <c:v>42681</c:v>
                </c:pt>
                <c:pt idx="221">
                  <c:v>42682</c:v>
                </c:pt>
                <c:pt idx="222">
                  <c:v>42683</c:v>
                </c:pt>
                <c:pt idx="223">
                  <c:v>42684</c:v>
                </c:pt>
                <c:pt idx="224">
                  <c:v>42685</c:v>
                </c:pt>
                <c:pt idx="225">
                  <c:v>42686</c:v>
                </c:pt>
                <c:pt idx="226">
                  <c:v>42687</c:v>
                </c:pt>
                <c:pt idx="227">
                  <c:v>42688</c:v>
                </c:pt>
                <c:pt idx="228">
                  <c:v>42689</c:v>
                </c:pt>
                <c:pt idx="229">
                  <c:v>42690</c:v>
                </c:pt>
                <c:pt idx="230">
                  <c:v>42691</c:v>
                </c:pt>
                <c:pt idx="231">
                  <c:v>42692</c:v>
                </c:pt>
                <c:pt idx="232">
                  <c:v>42693</c:v>
                </c:pt>
                <c:pt idx="233">
                  <c:v>42694</c:v>
                </c:pt>
                <c:pt idx="234">
                  <c:v>42695</c:v>
                </c:pt>
                <c:pt idx="235">
                  <c:v>42696</c:v>
                </c:pt>
                <c:pt idx="236">
                  <c:v>42697</c:v>
                </c:pt>
                <c:pt idx="237">
                  <c:v>42698</c:v>
                </c:pt>
                <c:pt idx="238">
                  <c:v>42699</c:v>
                </c:pt>
                <c:pt idx="239">
                  <c:v>42700</c:v>
                </c:pt>
                <c:pt idx="240">
                  <c:v>42701</c:v>
                </c:pt>
                <c:pt idx="241">
                  <c:v>42702</c:v>
                </c:pt>
                <c:pt idx="242">
                  <c:v>42703</c:v>
                </c:pt>
                <c:pt idx="243">
                  <c:v>42704</c:v>
                </c:pt>
                <c:pt idx="244">
                  <c:v>42705</c:v>
                </c:pt>
                <c:pt idx="245">
                  <c:v>42706</c:v>
                </c:pt>
                <c:pt idx="246">
                  <c:v>42707</c:v>
                </c:pt>
                <c:pt idx="247">
                  <c:v>42708</c:v>
                </c:pt>
                <c:pt idx="248">
                  <c:v>42709</c:v>
                </c:pt>
                <c:pt idx="249">
                  <c:v>42710</c:v>
                </c:pt>
                <c:pt idx="250">
                  <c:v>42711</c:v>
                </c:pt>
                <c:pt idx="251">
                  <c:v>42712</c:v>
                </c:pt>
                <c:pt idx="252">
                  <c:v>42713</c:v>
                </c:pt>
                <c:pt idx="253">
                  <c:v>42714</c:v>
                </c:pt>
                <c:pt idx="254">
                  <c:v>42715</c:v>
                </c:pt>
                <c:pt idx="255">
                  <c:v>42716</c:v>
                </c:pt>
                <c:pt idx="256">
                  <c:v>42717</c:v>
                </c:pt>
                <c:pt idx="257">
                  <c:v>42718</c:v>
                </c:pt>
                <c:pt idx="258">
                  <c:v>42719</c:v>
                </c:pt>
                <c:pt idx="259">
                  <c:v>42720</c:v>
                </c:pt>
                <c:pt idx="260">
                  <c:v>42721</c:v>
                </c:pt>
                <c:pt idx="261">
                  <c:v>42722</c:v>
                </c:pt>
                <c:pt idx="262">
                  <c:v>42723</c:v>
                </c:pt>
                <c:pt idx="263">
                  <c:v>42724</c:v>
                </c:pt>
                <c:pt idx="264">
                  <c:v>42725</c:v>
                </c:pt>
                <c:pt idx="265">
                  <c:v>42726</c:v>
                </c:pt>
                <c:pt idx="266">
                  <c:v>42727</c:v>
                </c:pt>
                <c:pt idx="267">
                  <c:v>42728</c:v>
                </c:pt>
                <c:pt idx="268">
                  <c:v>42729</c:v>
                </c:pt>
                <c:pt idx="269">
                  <c:v>42730</c:v>
                </c:pt>
                <c:pt idx="270">
                  <c:v>42731</c:v>
                </c:pt>
                <c:pt idx="271">
                  <c:v>42732</c:v>
                </c:pt>
                <c:pt idx="272">
                  <c:v>42733</c:v>
                </c:pt>
                <c:pt idx="273">
                  <c:v>42734</c:v>
                </c:pt>
                <c:pt idx="274">
                  <c:v>42735</c:v>
                </c:pt>
                <c:pt idx="275">
                  <c:v>42736</c:v>
                </c:pt>
                <c:pt idx="276">
                  <c:v>42737</c:v>
                </c:pt>
                <c:pt idx="277">
                  <c:v>42738</c:v>
                </c:pt>
                <c:pt idx="278">
                  <c:v>42739</c:v>
                </c:pt>
                <c:pt idx="279">
                  <c:v>42740</c:v>
                </c:pt>
                <c:pt idx="280">
                  <c:v>42741</c:v>
                </c:pt>
                <c:pt idx="281">
                  <c:v>42742</c:v>
                </c:pt>
                <c:pt idx="282">
                  <c:v>42743</c:v>
                </c:pt>
                <c:pt idx="283">
                  <c:v>42744</c:v>
                </c:pt>
                <c:pt idx="284">
                  <c:v>42745</c:v>
                </c:pt>
                <c:pt idx="285">
                  <c:v>42746</c:v>
                </c:pt>
                <c:pt idx="286">
                  <c:v>42747</c:v>
                </c:pt>
                <c:pt idx="287">
                  <c:v>42748</c:v>
                </c:pt>
                <c:pt idx="288">
                  <c:v>42749</c:v>
                </c:pt>
                <c:pt idx="289">
                  <c:v>42750</c:v>
                </c:pt>
                <c:pt idx="290">
                  <c:v>42751</c:v>
                </c:pt>
                <c:pt idx="291">
                  <c:v>42752</c:v>
                </c:pt>
                <c:pt idx="292">
                  <c:v>42753</c:v>
                </c:pt>
                <c:pt idx="293">
                  <c:v>42754</c:v>
                </c:pt>
                <c:pt idx="294">
                  <c:v>42755</c:v>
                </c:pt>
                <c:pt idx="295">
                  <c:v>42756</c:v>
                </c:pt>
                <c:pt idx="296">
                  <c:v>42757</c:v>
                </c:pt>
                <c:pt idx="297">
                  <c:v>42758</c:v>
                </c:pt>
                <c:pt idx="298">
                  <c:v>42759</c:v>
                </c:pt>
                <c:pt idx="299">
                  <c:v>42760</c:v>
                </c:pt>
                <c:pt idx="300">
                  <c:v>42761</c:v>
                </c:pt>
                <c:pt idx="301">
                  <c:v>42762</c:v>
                </c:pt>
                <c:pt idx="302">
                  <c:v>42763</c:v>
                </c:pt>
                <c:pt idx="303">
                  <c:v>42764</c:v>
                </c:pt>
                <c:pt idx="304">
                  <c:v>42765</c:v>
                </c:pt>
                <c:pt idx="305">
                  <c:v>42766</c:v>
                </c:pt>
                <c:pt idx="306">
                  <c:v>42767</c:v>
                </c:pt>
                <c:pt idx="307">
                  <c:v>42768</c:v>
                </c:pt>
                <c:pt idx="308">
                  <c:v>42769</c:v>
                </c:pt>
                <c:pt idx="309">
                  <c:v>42770</c:v>
                </c:pt>
                <c:pt idx="310">
                  <c:v>42771</c:v>
                </c:pt>
                <c:pt idx="311">
                  <c:v>42772</c:v>
                </c:pt>
                <c:pt idx="312">
                  <c:v>42773</c:v>
                </c:pt>
                <c:pt idx="313">
                  <c:v>42774</c:v>
                </c:pt>
                <c:pt idx="314">
                  <c:v>42775</c:v>
                </c:pt>
                <c:pt idx="315">
                  <c:v>42776</c:v>
                </c:pt>
                <c:pt idx="316">
                  <c:v>42777</c:v>
                </c:pt>
                <c:pt idx="317">
                  <c:v>42778</c:v>
                </c:pt>
                <c:pt idx="318">
                  <c:v>42779</c:v>
                </c:pt>
                <c:pt idx="319">
                  <c:v>42780</c:v>
                </c:pt>
                <c:pt idx="320">
                  <c:v>42781</c:v>
                </c:pt>
                <c:pt idx="321">
                  <c:v>42782</c:v>
                </c:pt>
                <c:pt idx="322">
                  <c:v>42783</c:v>
                </c:pt>
                <c:pt idx="323">
                  <c:v>42784</c:v>
                </c:pt>
                <c:pt idx="324">
                  <c:v>42785</c:v>
                </c:pt>
                <c:pt idx="325">
                  <c:v>42786</c:v>
                </c:pt>
                <c:pt idx="326">
                  <c:v>42787</c:v>
                </c:pt>
                <c:pt idx="327">
                  <c:v>42788</c:v>
                </c:pt>
                <c:pt idx="328">
                  <c:v>42789</c:v>
                </c:pt>
                <c:pt idx="329">
                  <c:v>42790</c:v>
                </c:pt>
                <c:pt idx="330">
                  <c:v>42791</c:v>
                </c:pt>
                <c:pt idx="331">
                  <c:v>42792</c:v>
                </c:pt>
                <c:pt idx="332">
                  <c:v>42793</c:v>
                </c:pt>
                <c:pt idx="333">
                  <c:v>42794</c:v>
                </c:pt>
                <c:pt idx="334">
                  <c:v>42795</c:v>
                </c:pt>
                <c:pt idx="335">
                  <c:v>42796</c:v>
                </c:pt>
                <c:pt idx="336">
                  <c:v>42797</c:v>
                </c:pt>
                <c:pt idx="337">
                  <c:v>42798</c:v>
                </c:pt>
                <c:pt idx="338">
                  <c:v>42799</c:v>
                </c:pt>
                <c:pt idx="339">
                  <c:v>42800</c:v>
                </c:pt>
                <c:pt idx="340">
                  <c:v>42801</c:v>
                </c:pt>
                <c:pt idx="341">
                  <c:v>42802</c:v>
                </c:pt>
                <c:pt idx="342">
                  <c:v>42803</c:v>
                </c:pt>
                <c:pt idx="343">
                  <c:v>42804</c:v>
                </c:pt>
                <c:pt idx="344">
                  <c:v>42805</c:v>
                </c:pt>
                <c:pt idx="345">
                  <c:v>42806</c:v>
                </c:pt>
                <c:pt idx="346">
                  <c:v>42807</c:v>
                </c:pt>
                <c:pt idx="347">
                  <c:v>42808</c:v>
                </c:pt>
                <c:pt idx="348">
                  <c:v>42809</c:v>
                </c:pt>
                <c:pt idx="349">
                  <c:v>42810</c:v>
                </c:pt>
                <c:pt idx="350">
                  <c:v>42811</c:v>
                </c:pt>
                <c:pt idx="351">
                  <c:v>42812</c:v>
                </c:pt>
                <c:pt idx="352">
                  <c:v>42813</c:v>
                </c:pt>
                <c:pt idx="353">
                  <c:v>42814</c:v>
                </c:pt>
                <c:pt idx="354">
                  <c:v>42815</c:v>
                </c:pt>
                <c:pt idx="355">
                  <c:v>42816</c:v>
                </c:pt>
                <c:pt idx="356">
                  <c:v>42817</c:v>
                </c:pt>
                <c:pt idx="357">
                  <c:v>42818</c:v>
                </c:pt>
                <c:pt idx="358">
                  <c:v>42819</c:v>
                </c:pt>
                <c:pt idx="359">
                  <c:v>42820</c:v>
                </c:pt>
                <c:pt idx="360">
                  <c:v>42821</c:v>
                </c:pt>
                <c:pt idx="361">
                  <c:v>42822</c:v>
                </c:pt>
                <c:pt idx="362">
                  <c:v>42823</c:v>
                </c:pt>
                <c:pt idx="363">
                  <c:v>42824</c:v>
                </c:pt>
                <c:pt idx="364">
                  <c:v>42825</c:v>
                </c:pt>
                <c:pt idx="365">
                  <c:v>42826</c:v>
                </c:pt>
                <c:pt idx="366">
                  <c:v>42827</c:v>
                </c:pt>
                <c:pt idx="367">
                  <c:v>42828</c:v>
                </c:pt>
                <c:pt idx="368">
                  <c:v>42829</c:v>
                </c:pt>
                <c:pt idx="369">
                  <c:v>42830</c:v>
                </c:pt>
                <c:pt idx="370">
                  <c:v>42831</c:v>
                </c:pt>
                <c:pt idx="371">
                  <c:v>42832</c:v>
                </c:pt>
                <c:pt idx="372">
                  <c:v>42833</c:v>
                </c:pt>
                <c:pt idx="373">
                  <c:v>42834</c:v>
                </c:pt>
                <c:pt idx="374">
                  <c:v>42835</c:v>
                </c:pt>
                <c:pt idx="375">
                  <c:v>42836</c:v>
                </c:pt>
                <c:pt idx="376">
                  <c:v>42837</c:v>
                </c:pt>
                <c:pt idx="377">
                  <c:v>42838</c:v>
                </c:pt>
                <c:pt idx="378">
                  <c:v>42839</c:v>
                </c:pt>
                <c:pt idx="379">
                  <c:v>42840</c:v>
                </c:pt>
                <c:pt idx="380">
                  <c:v>42841</c:v>
                </c:pt>
                <c:pt idx="381">
                  <c:v>42842</c:v>
                </c:pt>
                <c:pt idx="382">
                  <c:v>42843</c:v>
                </c:pt>
                <c:pt idx="383">
                  <c:v>42844</c:v>
                </c:pt>
                <c:pt idx="384">
                  <c:v>42845</c:v>
                </c:pt>
                <c:pt idx="385">
                  <c:v>42846</c:v>
                </c:pt>
                <c:pt idx="386">
                  <c:v>42847</c:v>
                </c:pt>
                <c:pt idx="387">
                  <c:v>42848</c:v>
                </c:pt>
                <c:pt idx="388">
                  <c:v>42849</c:v>
                </c:pt>
                <c:pt idx="389">
                  <c:v>42850</c:v>
                </c:pt>
                <c:pt idx="390">
                  <c:v>42851</c:v>
                </c:pt>
                <c:pt idx="391">
                  <c:v>42852</c:v>
                </c:pt>
                <c:pt idx="392">
                  <c:v>42853</c:v>
                </c:pt>
                <c:pt idx="393">
                  <c:v>42854</c:v>
                </c:pt>
                <c:pt idx="394">
                  <c:v>42855</c:v>
                </c:pt>
                <c:pt idx="395">
                  <c:v>42856</c:v>
                </c:pt>
                <c:pt idx="396">
                  <c:v>42857</c:v>
                </c:pt>
                <c:pt idx="397">
                  <c:v>42858</c:v>
                </c:pt>
                <c:pt idx="398">
                  <c:v>42859</c:v>
                </c:pt>
                <c:pt idx="399">
                  <c:v>42860</c:v>
                </c:pt>
                <c:pt idx="400">
                  <c:v>42861</c:v>
                </c:pt>
                <c:pt idx="401">
                  <c:v>42862</c:v>
                </c:pt>
                <c:pt idx="402">
                  <c:v>42863</c:v>
                </c:pt>
                <c:pt idx="403">
                  <c:v>42864</c:v>
                </c:pt>
                <c:pt idx="404">
                  <c:v>42865</c:v>
                </c:pt>
                <c:pt idx="405">
                  <c:v>42866</c:v>
                </c:pt>
                <c:pt idx="406">
                  <c:v>42867</c:v>
                </c:pt>
                <c:pt idx="407">
                  <c:v>42868</c:v>
                </c:pt>
                <c:pt idx="408">
                  <c:v>42869</c:v>
                </c:pt>
                <c:pt idx="409">
                  <c:v>42870</c:v>
                </c:pt>
                <c:pt idx="410">
                  <c:v>42871</c:v>
                </c:pt>
                <c:pt idx="411">
                  <c:v>42872</c:v>
                </c:pt>
                <c:pt idx="412">
                  <c:v>42873</c:v>
                </c:pt>
                <c:pt idx="413">
                  <c:v>42874</c:v>
                </c:pt>
                <c:pt idx="414">
                  <c:v>42875</c:v>
                </c:pt>
                <c:pt idx="415">
                  <c:v>42876</c:v>
                </c:pt>
                <c:pt idx="416">
                  <c:v>42877</c:v>
                </c:pt>
                <c:pt idx="417">
                  <c:v>42878</c:v>
                </c:pt>
                <c:pt idx="418">
                  <c:v>42879</c:v>
                </c:pt>
                <c:pt idx="419">
                  <c:v>42880</c:v>
                </c:pt>
                <c:pt idx="420">
                  <c:v>42881</c:v>
                </c:pt>
                <c:pt idx="421">
                  <c:v>42882</c:v>
                </c:pt>
                <c:pt idx="422">
                  <c:v>42883</c:v>
                </c:pt>
              </c:numCache>
            </c:numRef>
          </c:cat>
          <c:val>
            <c:numRef>
              <c:f>Sheet1!$L$2:$L$424</c:f>
              <c:numCache>
                <c:formatCode>General</c:formatCode>
                <c:ptCount val="423"/>
                <c:pt idx="0">
                  <c:v>7648</c:v>
                </c:pt>
                <c:pt idx="1">
                  <c:v>7645</c:v>
                </c:pt>
                <c:pt idx="2">
                  <c:v>7649</c:v>
                </c:pt>
                <c:pt idx="3">
                  <c:v>7647</c:v>
                </c:pt>
                <c:pt idx="4">
                  <c:v>7647</c:v>
                </c:pt>
                <c:pt idx="5">
                  <c:v>7648</c:v>
                </c:pt>
                <c:pt idx="6">
                  <c:v>7649</c:v>
                </c:pt>
                <c:pt idx="7">
                  <c:v>7649</c:v>
                </c:pt>
                <c:pt idx="8">
                  <c:v>7649</c:v>
                </c:pt>
                <c:pt idx="9">
                  <c:v>7646</c:v>
                </c:pt>
                <c:pt idx="10">
                  <c:v>7646</c:v>
                </c:pt>
                <c:pt idx="11">
                  <c:v>7648</c:v>
                </c:pt>
                <c:pt idx="12">
                  <c:v>7648</c:v>
                </c:pt>
                <c:pt idx="13">
                  <c:v>7646</c:v>
                </c:pt>
                <c:pt idx="14">
                  <c:v>7642</c:v>
                </c:pt>
                <c:pt idx="15">
                  <c:v>7642</c:v>
                </c:pt>
                <c:pt idx="16">
                  <c:v>7642</c:v>
                </c:pt>
                <c:pt idx="17">
                  <c:v>7644</c:v>
                </c:pt>
                <c:pt idx="18">
                  <c:v>7649</c:v>
                </c:pt>
                <c:pt idx="19">
                  <c:v>7646</c:v>
                </c:pt>
                <c:pt idx="20">
                  <c:v>7643</c:v>
                </c:pt>
                <c:pt idx="21">
                  <c:v>7642</c:v>
                </c:pt>
                <c:pt idx="22">
                  <c:v>7642</c:v>
                </c:pt>
                <c:pt idx="23">
                  <c:v>7644</c:v>
                </c:pt>
                <c:pt idx="24">
                  <c:v>7649</c:v>
                </c:pt>
                <c:pt idx="25">
                  <c:v>7651</c:v>
                </c:pt>
                <c:pt idx="26">
                  <c:v>7653</c:v>
                </c:pt>
                <c:pt idx="27">
                  <c:v>7647</c:v>
                </c:pt>
                <c:pt idx="28">
                  <c:v>7646</c:v>
                </c:pt>
                <c:pt idx="29">
                  <c:v>7644</c:v>
                </c:pt>
                <c:pt idx="30">
                  <c:v>7642</c:v>
                </c:pt>
                <c:pt idx="31">
                  <c:v>7643</c:v>
                </c:pt>
                <c:pt idx="32">
                  <c:v>7644</c:v>
                </c:pt>
                <c:pt idx="33">
                  <c:v>7646</c:v>
                </c:pt>
                <c:pt idx="34">
                  <c:v>7647</c:v>
                </c:pt>
                <c:pt idx="35">
                  <c:v>7647</c:v>
                </c:pt>
                <c:pt idx="36">
                  <c:v>7647</c:v>
                </c:pt>
                <c:pt idx="37">
                  <c:v>7648</c:v>
                </c:pt>
                <c:pt idx="38">
                  <c:v>7650</c:v>
                </c:pt>
                <c:pt idx="39">
                  <c:v>7648</c:v>
                </c:pt>
                <c:pt idx="40">
                  <c:v>7645</c:v>
                </c:pt>
                <c:pt idx="41">
                  <c:v>7647</c:v>
                </c:pt>
                <c:pt idx="42">
                  <c:v>7648</c:v>
                </c:pt>
                <c:pt idx="43">
                  <c:v>7648</c:v>
                </c:pt>
                <c:pt idx="44">
                  <c:v>7645</c:v>
                </c:pt>
                <c:pt idx="45">
                  <c:v>7646</c:v>
                </c:pt>
                <c:pt idx="46">
                  <c:v>7648</c:v>
                </c:pt>
                <c:pt idx="47">
                  <c:v>7646</c:v>
                </c:pt>
                <c:pt idx="48">
                  <c:v>7646</c:v>
                </c:pt>
                <c:pt idx="49">
                  <c:v>7645</c:v>
                </c:pt>
                <c:pt idx="50">
                  <c:v>7643</c:v>
                </c:pt>
                <c:pt idx="51">
                  <c:v>7645</c:v>
                </c:pt>
                <c:pt idx="52">
                  <c:v>7648</c:v>
                </c:pt>
                <c:pt idx="53">
                  <c:v>7651</c:v>
                </c:pt>
                <c:pt idx="54">
                  <c:v>7650</c:v>
                </c:pt>
                <c:pt idx="55">
                  <c:v>7645</c:v>
                </c:pt>
                <c:pt idx="56">
                  <c:v>7645</c:v>
                </c:pt>
                <c:pt idx="57">
                  <c:v>7642</c:v>
                </c:pt>
                <c:pt idx="58">
                  <c:v>7642</c:v>
                </c:pt>
                <c:pt idx="59">
                  <c:v>7641</c:v>
                </c:pt>
                <c:pt idx="60">
                  <c:v>7644</c:v>
                </c:pt>
                <c:pt idx="61">
                  <c:v>7646</c:v>
                </c:pt>
                <c:pt idx="62">
                  <c:v>7647</c:v>
                </c:pt>
                <c:pt idx="63">
                  <c:v>7647</c:v>
                </c:pt>
                <c:pt idx="64">
                  <c:v>7653</c:v>
                </c:pt>
                <c:pt idx="65">
                  <c:v>7655</c:v>
                </c:pt>
                <c:pt idx="66">
                  <c:v>7663</c:v>
                </c:pt>
                <c:pt idx="67">
                  <c:v>7664</c:v>
                </c:pt>
                <c:pt idx="68">
                  <c:v>7669</c:v>
                </c:pt>
                <c:pt idx="69">
                  <c:v>7672</c:v>
                </c:pt>
                <c:pt idx="70">
                  <c:v>7674</c:v>
                </c:pt>
                <c:pt idx="71">
                  <c:v>7681</c:v>
                </c:pt>
                <c:pt idx="72">
                  <c:v>7687</c:v>
                </c:pt>
                <c:pt idx="73">
                  <c:v>7695</c:v>
                </c:pt>
                <c:pt idx="74">
                  <c:v>7698</c:v>
                </c:pt>
                <c:pt idx="75">
                  <c:v>7696</c:v>
                </c:pt>
                <c:pt idx="76">
                  <c:v>7704</c:v>
                </c:pt>
                <c:pt idx="77">
                  <c:v>7710</c:v>
                </c:pt>
                <c:pt idx="78">
                  <c:v>7717</c:v>
                </c:pt>
                <c:pt idx="79">
                  <c:v>7718</c:v>
                </c:pt>
                <c:pt idx="80">
                  <c:v>7726</c:v>
                </c:pt>
                <c:pt idx="81">
                  <c:v>7734</c:v>
                </c:pt>
                <c:pt idx="82">
                  <c:v>7741</c:v>
                </c:pt>
                <c:pt idx="83">
                  <c:v>7744</c:v>
                </c:pt>
                <c:pt idx="84">
                  <c:v>7751</c:v>
                </c:pt>
                <c:pt idx="85">
                  <c:v>7756</c:v>
                </c:pt>
                <c:pt idx="86">
                  <c:v>7765</c:v>
                </c:pt>
                <c:pt idx="87">
                  <c:v>7765</c:v>
                </c:pt>
                <c:pt idx="88">
                  <c:v>7770</c:v>
                </c:pt>
                <c:pt idx="89">
                  <c:v>7775</c:v>
                </c:pt>
                <c:pt idx="90">
                  <c:v>7781</c:v>
                </c:pt>
                <c:pt idx="91">
                  <c:v>7787</c:v>
                </c:pt>
                <c:pt idx="92">
                  <c:v>7791</c:v>
                </c:pt>
                <c:pt idx="93">
                  <c:v>7801</c:v>
                </c:pt>
                <c:pt idx="94">
                  <c:v>7802</c:v>
                </c:pt>
                <c:pt idx="95">
                  <c:v>7816</c:v>
                </c:pt>
                <c:pt idx="96">
                  <c:v>7827</c:v>
                </c:pt>
                <c:pt idx="97">
                  <c:v>7834</c:v>
                </c:pt>
                <c:pt idx="98">
                  <c:v>7844</c:v>
                </c:pt>
                <c:pt idx="99">
                  <c:v>7846</c:v>
                </c:pt>
                <c:pt idx="100">
                  <c:v>7851</c:v>
                </c:pt>
                <c:pt idx="101">
                  <c:v>7858</c:v>
                </c:pt>
                <c:pt idx="102">
                  <c:v>7861</c:v>
                </c:pt>
                <c:pt idx="103">
                  <c:v>7869</c:v>
                </c:pt>
                <c:pt idx="104">
                  <c:v>7874</c:v>
                </c:pt>
                <c:pt idx="105">
                  <c:v>7881</c:v>
                </c:pt>
                <c:pt idx="106">
                  <c:v>7889</c:v>
                </c:pt>
                <c:pt idx="107">
                  <c:v>7896</c:v>
                </c:pt>
                <c:pt idx="108">
                  <c:v>7903</c:v>
                </c:pt>
                <c:pt idx="109">
                  <c:v>7911</c:v>
                </c:pt>
                <c:pt idx="110">
                  <c:v>7914</c:v>
                </c:pt>
                <c:pt idx="111">
                  <c:v>7923</c:v>
                </c:pt>
                <c:pt idx="112">
                  <c:v>7927</c:v>
                </c:pt>
                <c:pt idx="113">
                  <c:v>7930</c:v>
                </c:pt>
                <c:pt idx="114">
                  <c:v>7930</c:v>
                </c:pt>
                <c:pt idx="115">
                  <c:v>7934</c:v>
                </c:pt>
                <c:pt idx="116">
                  <c:v>7939</c:v>
                </c:pt>
                <c:pt idx="117">
                  <c:v>7941</c:v>
                </c:pt>
                <c:pt idx="118">
                  <c:v>7940</c:v>
                </c:pt>
                <c:pt idx="119">
                  <c:v>7942</c:v>
                </c:pt>
                <c:pt idx="120">
                  <c:v>7940</c:v>
                </c:pt>
                <c:pt idx="121">
                  <c:v>7945</c:v>
                </c:pt>
                <c:pt idx="122">
                  <c:v>7943</c:v>
                </c:pt>
                <c:pt idx="123">
                  <c:v>7971</c:v>
                </c:pt>
                <c:pt idx="124">
                  <c:v>7980</c:v>
                </c:pt>
                <c:pt idx="125">
                  <c:v>7981</c:v>
                </c:pt>
                <c:pt idx="126">
                  <c:v>7984</c:v>
                </c:pt>
                <c:pt idx="127">
                  <c:v>7984</c:v>
                </c:pt>
                <c:pt idx="128">
                  <c:v>7984</c:v>
                </c:pt>
                <c:pt idx="129">
                  <c:v>7988</c:v>
                </c:pt>
                <c:pt idx="130">
                  <c:v>7992</c:v>
                </c:pt>
                <c:pt idx="131">
                  <c:v>7992</c:v>
                </c:pt>
                <c:pt idx="132">
                  <c:v>7995</c:v>
                </c:pt>
                <c:pt idx="133">
                  <c:v>7990</c:v>
                </c:pt>
                <c:pt idx="134">
                  <c:v>7989</c:v>
                </c:pt>
                <c:pt idx="135">
                  <c:v>7989</c:v>
                </c:pt>
                <c:pt idx="136">
                  <c:v>7990</c:v>
                </c:pt>
                <c:pt idx="137">
                  <c:v>7989</c:v>
                </c:pt>
                <c:pt idx="138">
                  <c:v>7990</c:v>
                </c:pt>
                <c:pt idx="139">
                  <c:v>7991</c:v>
                </c:pt>
                <c:pt idx="140">
                  <c:v>7989</c:v>
                </c:pt>
                <c:pt idx="141">
                  <c:v>7986</c:v>
                </c:pt>
                <c:pt idx="142">
                  <c:v>7986</c:v>
                </c:pt>
                <c:pt idx="143">
                  <c:v>7993</c:v>
                </c:pt>
                <c:pt idx="144">
                  <c:v>7997</c:v>
                </c:pt>
                <c:pt idx="145">
                  <c:v>7986</c:v>
                </c:pt>
                <c:pt idx="146">
                  <c:v>7984</c:v>
                </c:pt>
                <c:pt idx="147">
                  <c:v>7988</c:v>
                </c:pt>
                <c:pt idx="148">
                  <c:v>7987</c:v>
                </c:pt>
                <c:pt idx="149">
                  <c:v>7979</c:v>
                </c:pt>
                <c:pt idx="150">
                  <c:v>7979</c:v>
                </c:pt>
                <c:pt idx="151">
                  <c:v>7981</c:v>
                </c:pt>
                <c:pt idx="152">
                  <c:v>7982</c:v>
                </c:pt>
                <c:pt idx="153">
                  <c:v>7981</c:v>
                </c:pt>
                <c:pt idx="154">
                  <c:v>7979</c:v>
                </c:pt>
                <c:pt idx="155">
                  <c:v>7980</c:v>
                </c:pt>
                <c:pt idx="156">
                  <c:v>7987</c:v>
                </c:pt>
                <c:pt idx="157">
                  <c:v>7987</c:v>
                </c:pt>
                <c:pt idx="158">
                  <c:v>7987</c:v>
                </c:pt>
                <c:pt idx="159">
                  <c:v>7984</c:v>
                </c:pt>
                <c:pt idx="160">
                  <c:v>7984</c:v>
                </c:pt>
                <c:pt idx="161">
                  <c:v>7981</c:v>
                </c:pt>
                <c:pt idx="162">
                  <c:v>7981</c:v>
                </c:pt>
                <c:pt idx="163">
                  <c:v>7982</c:v>
                </c:pt>
                <c:pt idx="164">
                  <c:v>7983</c:v>
                </c:pt>
                <c:pt idx="165">
                  <c:v>7981</c:v>
                </c:pt>
                <c:pt idx="166">
                  <c:v>7980</c:v>
                </c:pt>
                <c:pt idx="167">
                  <c:v>7980</c:v>
                </c:pt>
                <c:pt idx="168">
                  <c:v>7980</c:v>
                </c:pt>
                <c:pt idx="169">
                  <c:v>7980</c:v>
                </c:pt>
                <c:pt idx="170">
                  <c:v>7979</c:v>
                </c:pt>
                <c:pt idx="171">
                  <c:v>7976</c:v>
                </c:pt>
                <c:pt idx="172">
                  <c:v>7976</c:v>
                </c:pt>
                <c:pt idx="173">
                  <c:v>7976</c:v>
                </c:pt>
                <c:pt idx="174">
                  <c:v>7976</c:v>
                </c:pt>
                <c:pt idx="175">
                  <c:v>7976</c:v>
                </c:pt>
                <c:pt idx="176">
                  <c:v>7976</c:v>
                </c:pt>
                <c:pt idx="177">
                  <c:v>7976</c:v>
                </c:pt>
                <c:pt idx="178">
                  <c:v>7975</c:v>
                </c:pt>
                <c:pt idx="179">
                  <c:v>7976</c:v>
                </c:pt>
                <c:pt idx="180">
                  <c:v>7975</c:v>
                </c:pt>
                <c:pt idx="181">
                  <c:v>7973</c:v>
                </c:pt>
                <c:pt idx="182">
                  <c:v>7973</c:v>
                </c:pt>
                <c:pt idx="183">
                  <c:v>7973</c:v>
                </c:pt>
                <c:pt idx="184">
                  <c:v>7971</c:v>
                </c:pt>
                <c:pt idx="185">
                  <c:v>7970</c:v>
                </c:pt>
                <c:pt idx="186">
                  <c:v>7969</c:v>
                </c:pt>
                <c:pt idx="187">
                  <c:v>7968</c:v>
                </c:pt>
                <c:pt idx="188">
                  <c:v>7969</c:v>
                </c:pt>
                <c:pt idx="189">
                  <c:v>7970</c:v>
                </c:pt>
                <c:pt idx="190">
                  <c:v>7969</c:v>
                </c:pt>
                <c:pt idx="191">
                  <c:v>7970</c:v>
                </c:pt>
                <c:pt idx="192">
                  <c:v>7968</c:v>
                </c:pt>
                <c:pt idx="193">
                  <c:v>7970</c:v>
                </c:pt>
                <c:pt idx="194">
                  <c:v>7967</c:v>
                </c:pt>
                <c:pt idx="195">
                  <c:v>7966</c:v>
                </c:pt>
                <c:pt idx="196">
                  <c:v>7965</c:v>
                </c:pt>
                <c:pt idx="197">
                  <c:v>7962</c:v>
                </c:pt>
                <c:pt idx="198">
                  <c:v>7962</c:v>
                </c:pt>
                <c:pt idx="199">
                  <c:v>7961</c:v>
                </c:pt>
                <c:pt idx="200">
                  <c:v>7961</c:v>
                </c:pt>
                <c:pt idx="201">
                  <c:v>7963</c:v>
                </c:pt>
                <c:pt idx="202">
                  <c:v>7962</c:v>
                </c:pt>
                <c:pt idx="203">
                  <c:v>7962</c:v>
                </c:pt>
                <c:pt idx="204">
                  <c:v>7964</c:v>
                </c:pt>
                <c:pt idx="205">
                  <c:v>7966</c:v>
                </c:pt>
                <c:pt idx="206">
                  <c:v>7967</c:v>
                </c:pt>
                <c:pt idx="207">
                  <c:v>7968</c:v>
                </c:pt>
                <c:pt idx="208">
                  <c:v>7968</c:v>
                </c:pt>
                <c:pt idx="209">
                  <c:v>7967</c:v>
                </c:pt>
                <c:pt idx="210">
                  <c:v>7966</c:v>
                </c:pt>
                <c:pt idx="211">
                  <c:v>7970</c:v>
                </c:pt>
                <c:pt idx="212">
                  <c:v>7970</c:v>
                </c:pt>
                <c:pt idx="213">
                  <c:v>7972</c:v>
                </c:pt>
                <c:pt idx="214">
                  <c:v>7971</c:v>
                </c:pt>
                <c:pt idx="215">
                  <c:v>7969</c:v>
                </c:pt>
                <c:pt idx="216">
                  <c:v>7968</c:v>
                </c:pt>
                <c:pt idx="217">
                  <c:v>7967</c:v>
                </c:pt>
                <c:pt idx="218">
                  <c:v>7966</c:v>
                </c:pt>
                <c:pt idx="219">
                  <c:v>7966</c:v>
                </c:pt>
                <c:pt idx="220">
                  <c:v>7967</c:v>
                </c:pt>
                <c:pt idx="221">
                  <c:v>7966</c:v>
                </c:pt>
                <c:pt idx="222">
                  <c:v>7965</c:v>
                </c:pt>
                <c:pt idx="223">
                  <c:v>7965</c:v>
                </c:pt>
                <c:pt idx="224">
                  <c:v>7967</c:v>
                </c:pt>
                <c:pt idx="225">
                  <c:v>7968</c:v>
                </c:pt>
                <c:pt idx="226">
                  <c:v>7967</c:v>
                </c:pt>
                <c:pt idx="227">
                  <c:v>7965</c:v>
                </c:pt>
                <c:pt idx="228">
                  <c:v>7966</c:v>
                </c:pt>
                <c:pt idx="229">
                  <c:v>7966</c:v>
                </c:pt>
                <c:pt idx="230">
                  <c:v>7964</c:v>
                </c:pt>
                <c:pt idx="231">
                  <c:v>7964</c:v>
                </c:pt>
                <c:pt idx="232">
                  <c:v>7962</c:v>
                </c:pt>
                <c:pt idx="233">
                  <c:v>7962</c:v>
                </c:pt>
                <c:pt idx="234">
                  <c:v>7961</c:v>
                </c:pt>
                <c:pt idx="235">
                  <c:v>7963</c:v>
                </c:pt>
                <c:pt idx="236">
                  <c:v>7963</c:v>
                </c:pt>
                <c:pt idx="237">
                  <c:v>7964</c:v>
                </c:pt>
                <c:pt idx="238">
                  <c:v>7963</c:v>
                </c:pt>
                <c:pt idx="239">
                  <c:v>7962</c:v>
                </c:pt>
                <c:pt idx="240">
                  <c:v>7961</c:v>
                </c:pt>
                <c:pt idx="241">
                  <c:v>7961</c:v>
                </c:pt>
                <c:pt idx="242">
                  <c:v>7961</c:v>
                </c:pt>
                <c:pt idx="243">
                  <c:v>7963</c:v>
                </c:pt>
                <c:pt idx="244">
                  <c:v>7963</c:v>
                </c:pt>
                <c:pt idx="245">
                  <c:v>7963</c:v>
                </c:pt>
                <c:pt idx="246">
                  <c:v>7964</c:v>
                </c:pt>
                <c:pt idx="247">
                  <c:v>7965</c:v>
                </c:pt>
                <c:pt idx="248">
                  <c:v>7963</c:v>
                </c:pt>
                <c:pt idx="249">
                  <c:v>7962</c:v>
                </c:pt>
                <c:pt idx="250">
                  <c:v>7962</c:v>
                </c:pt>
                <c:pt idx="251">
                  <c:v>7962</c:v>
                </c:pt>
                <c:pt idx="252">
                  <c:v>7962</c:v>
                </c:pt>
                <c:pt idx="253">
                  <c:v>7962</c:v>
                </c:pt>
                <c:pt idx="254">
                  <c:v>7963</c:v>
                </c:pt>
                <c:pt idx="255">
                  <c:v>7963</c:v>
                </c:pt>
                <c:pt idx="256">
                  <c:v>7965</c:v>
                </c:pt>
                <c:pt idx="257">
                  <c:v>7966</c:v>
                </c:pt>
                <c:pt idx="258">
                  <c:v>7966</c:v>
                </c:pt>
                <c:pt idx="259">
                  <c:v>7966</c:v>
                </c:pt>
                <c:pt idx="260">
                  <c:v>7962</c:v>
                </c:pt>
                <c:pt idx="261">
                  <c:v>7961</c:v>
                </c:pt>
                <c:pt idx="262">
                  <c:v>7963</c:v>
                </c:pt>
                <c:pt idx="263">
                  <c:v>7962</c:v>
                </c:pt>
                <c:pt idx="264">
                  <c:v>7960</c:v>
                </c:pt>
                <c:pt idx="265">
                  <c:v>7960</c:v>
                </c:pt>
                <c:pt idx="266">
                  <c:v>7961</c:v>
                </c:pt>
                <c:pt idx="267">
                  <c:v>7960</c:v>
                </c:pt>
                <c:pt idx="268">
                  <c:v>7961</c:v>
                </c:pt>
                <c:pt idx="269">
                  <c:v>7961</c:v>
                </c:pt>
                <c:pt idx="270">
                  <c:v>7961</c:v>
                </c:pt>
                <c:pt idx="271">
                  <c:v>7956</c:v>
                </c:pt>
                <c:pt idx="272">
                  <c:v>7953</c:v>
                </c:pt>
                <c:pt idx="273">
                  <c:v>7950</c:v>
                </c:pt>
                <c:pt idx="274">
                  <c:v>7949</c:v>
                </c:pt>
                <c:pt idx="275">
                  <c:v>7949</c:v>
                </c:pt>
                <c:pt idx="276">
                  <c:v>7947</c:v>
                </c:pt>
                <c:pt idx="277">
                  <c:v>7945</c:v>
                </c:pt>
                <c:pt idx="278">
                  <c:v>7943</c:v>
                </c:pt>
                <c:pt idx="279">
                  <c:v>7941</c:v>
                </c:pt>
                <c:pt idx="280">
                  <c:v>7941</c:v>
                </c:pt>
                <c:pt idx="281">
                  <c:v>7939</c:v>
                </c:pt>
                <c:pt idx="282">
                  <c:v>7938</c:v>
                </c:pt>
                <c:pt idx="283">
                  <c:v>7938</c:v>
                </c:pt>
                <c:pt idx="284">
                  <c:v>7937</c:v>
                </c:pt>
                <c:pt idx="285">
                  <c:v>7938</c:v>
                </c:pt>
                <c:pt idx="286">
                  <c:v>7935</c:v>
                </c:pt>
                <c:pt idx="287">
                  <c:v>7933</c:v>
                </c:pt>
                <c:pt idx="288">
                  <c:v>7931</c:v>
                </c:pt>
                <c:pt idx="289">
                  <c:v>7929</c:v>
                </c:pt>
                <c:pt idx="290">
                  <c:v>7929</c:v>
                </c:pt>
                <c:pt idx="291">
                  <c:v>7929</c:v>
                </c:pt>
                <c:pt idx="292">
                  <c:v>7929</c:v>
                </c:pt>
                <c:pt idx="293">
                  <c:v>7927</c:v>
                </c:pt>
                <c:pt idx="294">
                  <c:v>7927</c:v>
                </c:pt>
                <c:pt idx="295">
                  <c:v>7927</c:v>
                </c:pt>
                <c:pt idx="296">
                  <c:v>7927</c:v>
                </c:pt>
                <c:pt idx="297">
                  <c:v>7926</c:v>
                </c:pt>
                <c:pt idx="298">
                  <c:v>7926</c:v>
                </c:pt>
                <c:pt idx="299">
                  <c:v>7927</c:v>
                </c:pt>
                <c:pt idx="300">
                  <c:v>7927</c:v>
                </c:pt>
                <c:pt idx="301">
                  <c:v>7928</c:v>
                </c:pt>
                <c:pt idx="302">
                  <c:v>7929</c:v>
                </c:pt>
                <c:pt idx="303">
                  <c:v>7928</c:v>
                </c:pt>
                <c:pt idx="304">
                  <c:v>7924</c:v>
                </c:pt>
                <c:pt idx="305">
                  <c:v>7925</c:v>
                </c:pt>
                <c:pt idx="306">
                  <c:v>7924</c:v>
                </c:pt>
                <c:pt idx="307">
                  <c:v>7923</c:v>
                </c:pt>
                <c:pt idx="308">
                  <c:v>7922</c:v>
                </c:pt>
                <c:pt idx="309">
                  <c:v>7922</c:v>
                </c:pt>
                <c:pt idx="310">
                  <c:v>7922</c:v>
                </c:pt>
                <c:pt idx="311">
                  <c:v>7923</c:v>
                </c:pt>
                <c:pt idx="312">
                  <c:v>7923</c:v>
                </c:pt>
                <c:pt idx="313">
                  <c:v>7922</c:v>
                </c:pt>
                <c:pt idx="314">
                  <c:v>7920</c:v>
                </c:pt>
                <c:pt idx="315">
                  <c:v>7918</c:v>
                </c:pt>
                <c:pt idx="316">
                  <c:v>7919</c:v>
                </c:pt>
                <c:pt idx="317">
                  <c:v>7919</c:v>
                </c:pt>
                <c:pt idx="318">
                  <c:v>7919</c:v>
                </c:pt>
                <c:pt idx="319">
                  <c:v>7917</c:v>
                </c:pt>
                <c:pt idx="320">
                  <c:v>7916</c:v>
                </c:pt>
                <c:pt idx="321">
                  <c:v>7915</c:v>
                </c:pt>
                <c:pt idx="322">
                  <c:v>7917</c:v>
                </c:pt>
                <c:pt idx="323">
                  <c:v>7917</c:v>
                </c:pt>
                <c:pt idx="324">
                  <c:v>7916</c:v>
                </c:pt>
                <c:pt idx="325">
                  <c:v>7917</c:v>
                </c:pt>
                <c:pt idx="326">
                  <c:v>7918</c:v>
                </c:pt>
                <c:pt idx="327">
                  <c:v>7917</c:v>
                </c:pt>
                <c:pt idx="328">
                  <c:v>7916</c:v>
                </c:pt>
                <c:pt idx="329">
                  <c:v>7915</c:v>
                </c:pt>
                <c:pt idx="330">
                  <c:v>7914</c:v>
                </c:pt>
                <c:pt idx="331">
                  <c:v>7912</c:v>
                </c:pt>
                <c:pt idx="332">
                  <c:v>7913</c:v>
                </c:pt>
                <c:pt idx="333">
                  <c:v>7913</c:v>
                </c:pt>
                <c:pt idx="334">
                  <c:v>7912</c:v>
                </c:pt>
                <c:pt idx="335">
                  <c:v>7910</c:v>
                </c:pt>
                <c:pt idx="336">
                  <c:v>7911</c:v>
                </c:pt>
                <c:pt idx="337">
                  <c:v>7911</c:v>
                </c:pt>
                <c:pt idx="338">
                  <c:v>7912</c:v>
                </c:pt>
                <c:pt idx="339">
                  <c:v>7910</c:v>
                </c:pt>
                <c:pt idx="340">
                  <c:v>7909</c:v>
                </c:pt>
                <c:pt idx="341">
                  <c:v>7909</c:v>
                </c:pt>
                <c:pt idx="342">
                  <c:v>7908</c:v>
                </c:pt>
                <c:pt idx="343">
                  <c:v>7907</c:v>
                </c:pt>
                <c:pt idx="344">
                  <c:v>7908</c:v>
                </c:pt>
                <c:pt idx="345">
                  <c:v>7910</c:v>
                </c:pt>
                <c:pt idx="346">
                  <c:v>7910</c:v>
                </c:pt>
                <c:pt idx="347">
                  <c:v>7907</c:v>
                </c:pt>
                <c:pt idx="348">
                  <c:v>7907</c:v>
                </c:pt>
                <c:pt idx="349">
                  <c:v>7907</c:v>
                </c:pt>
                <c:pt idx="350">
                  <c:v>7905</c:v>
                </c:pt>
                <c:pt idx="351">
                  <c:v>7907</c:v>
                </c:pt>
                <c:pt idx="352">
                  <c:v>7906</c:v>
                </c:pt>
                <c:pt idx="353">
                  <c:v>7905</c:v>
                </c:pt>
                <c:pt idx="354">
                  <c:v>7904</c:v>
                </c:pt>
                <c:pt idx="355">
                  <c:v>7903</c:v>
                </c:pt>
                <c:pt idx="356">
                  <c:v>7901</c:v>
                </c:pt>
                <c:pt idx="357">
                  <c:v>7903</c:v>
                </c:pt>
                <c:pt idx="358">
                  <c:v>7902</c:v>
                </c:pt>
                <c:pt idx="359">
                  <c:v>7901</c:v>
                </c:pt>
                <c:pt idx="360">
                  <c:v>7903</c:v>
                </c:pt>
                <c:pt idx="361">
                  <c:v>7902</c:v>
                </c:pt>
                <c:pt idx="362">
                  <c:v>7902</c:v>
                </c:pt>
                <c:pt idx="363">
                  <c:v>7902</c:v>
                </c:pt>
                <c:pt idx="364">
                  <c:v>7902</c:v>
                </c:pt>
                <c:pt idx="365">
                  <c:v>7900</c:v>
                </c:pt>
                <c:pt idx="366">
                  <c:v>7897</c:v>
                </c:pt>
                <c:pt idx="367">
                  <c:v>7895</c:v>
                </c:pt>
                <c:pt idx="368">
                  <c:v>7894</c:v>
                </c:pt>
                <c:pt idx="369">
                  <c:v>7893</c:v>
                </c:pt>
                <c:pt idx="370">
                  <c:v>7894</c:v>
                </c:pt>
                <c:pt idx="371">
                  <c:v>7895</c:v>
                </c:pt>
                <c:pt idx="372">
                  <c:v>7895</c:v>
                </c:pt>
                <c:pt idx="373">
                  <c:v>7894</c:v>
                </c:pt>
                <c:pt idx="374">
                  <c:v>7894</c:v>
                </c:pt>
                <c:pt idx="375">
                  <c:v>7899</c:v>
                </c:pt>
                <c:pt idx="376">
                  <c:v>7899</c:v>
                </c:pt>
                <c:pt idx="377">
                  <c:v>7899</c:v>
                </c:pt>
                <c:pt idx="378">
                  <c:v>7900</c:v>
                </c:pt>
                <c:pt idx="379">
                  <c:v>7901</c:v>
                </c:pt>
                <c:pt idx="380">
                  <c:v>7899</c:v>
                </c:pt>
                <c:pt idx="381">
                  <c:v>7898</c:v>
                </c:pt>
                <c:pt idx="382">
                  <c:v>7897</c:v>
                </c:pt>
                <c:pt idx="383">
                  <c:v>7896</c:v>
                </c:pt>
                <c:pt idx="384">
                  <c:v>7894</c:v>
                </c:pt>
                <c:pt idx="385">
                  <c:v>7894</c:v>
                </c:pt>
                <c:pt idx="386">
                  <c:v>7896</c:v>
                </c:pt>
                <c:pt idx="387">
                  <c:v>7895</c:v>
                </c:pt>
                <c:pt idx="388">
                  <c:v>7895</c:v>
                </c:pt>
                <c:pt idx="389">
                  <c:v>7895</c:v>
                </c:pt>
                <c:pt idx="390">
                  <c:v>7894</c:v>
                </c:pt>
                <c:pt idx="391">
                  <c:v>7893</c:v>
                </c:pt>
                <c:pt idx="392">
                  <c:v>7893</c:v>
                </c:pt>
                <c:pt idx="393">
                  <c:v>7895</c:v>
                </c:pt>
                <c:pt idx="394">
                  <c:v>7895</c:v>
                </c:pt>
                <c:pt idx="395">
                  <c:v>7895</c:v>
                </c:pt>
                <c:pt idx="396">
                  <c:v>7894</c:v>
                </c:pt>
                <c:pt idx="397">
                  <c:v>7892</c:v>
                </c:pt>
                <c:pt idx="398">
                  <c:v>7891</c:v>
                </c:pt>
                <c:pt idx="399">
                  <c:v>7892</c:v>
                </c:pt>
                <c:pt idx="400">
                  <c:v>7891</c:v>
                </c:pt>
                <c:pt idx="401">
                  <c:v>7893</c:v>
                </c:pt>
                <c:pt idx="402">
                  <c:v>7893</c:v>
                </c:pt>
                <c:pt idx="403">
                  <c:v>7893</c:v>
                </c:pt>
                <c:pt idx="404">
                  <c:v>7892</c:v>
                </c:pt>
                <c:pt idx="405">
                  <c:v>7892</c:v>
                </c:pt>
                <c:pt idx="406">
                  <c:v>7891</c:v>
                </c:pt>
                <c:pt idx="407">
                  <c:v>7892</c:v>
                </c:pt>
                <c:pt idx="408">
                  <c:v>7892</c:v>
                </c:pt>
                <c:pt idx="409">
                  <c:v>7891</c:v>
                </c:pt>
                <c:pt idx="410">
                  <c:v>7889</c:v>
                </c:pt>
                <c:pt idx="411">
                  <c:v>7889</c:v>
                </c:pt>
                <c:pt idx="412">
                  <c:v>7888</c:v>
                </c:pt>
                <c:pt idx="413">
                  <c:v>7886</c:v>
                </c:pt>
                <c:pt idx="414">
                  <c:v>7885</c:v>
                </c:pt>
                <c:pt idx="415">
                  <c:v>7884</c:v>
                </c:pt>
                <c:pt idx="416">
                  <c:v>7884</c:v>
                </c:pt>
                <c:pt idx="417">
                  <c:v>7883</c:v>
                </c:pt>
                <c:pt idx="418">
                  <c:v>7883</c:v>
                </c:pt>
                <c:pt idx="419">
                  <c:v>7883</c:v>
                </c:pt>
                <c:pt idx="420">
                  <c:v>7883</c:v>
                </c:pt>
                <c:pt idx="421">
                  <c:v>7884</c:v>
                </c:pt>
                <c:pt idx="422">
                  <c:v>7885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35A2-47E5-A8B9-403D37E78402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Horror Nights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Sheet1!$A$2:$A$424</c:f>
              <c:numCache>
                <c:formatCode>m/d/yyyy</c:formatCode>
                <c:ptCount val="423"/>
                <c:pt idx="0">
                  <c:v>42461</c:v>
                </c:pt>
                <c:pt idx="1">
                  <c:v>42462</c:v>
                </c:pt>
                <c:pt idx="2">
                  <c:v>42463</c:v>
                </c:pt>
                <c:pt idx="3">
                  <c:v>42464</c:v>
                </c:pt>
                <c:pt idx="4">
                  <c:v>42465</c:v>
                </c:pt>
                <c:pt idx="5">
                  <c:v>42466</c:v>
                </c:pt>
                <c:pt idx="6">
                  <c:v>42467</c:v>
                </c:pt>
                <c:pt idx="7">
                  <c:v>42468</c:v>
                </c:pt>
                <c:pt idx="8">
                  <c:v>42469</c:v>
                </c:pt>
                <c:pt idx="9">
                  <c:v>42470</c:v>
                </c:pt>
                <c:pt idx="10">
                  <c:v>42471</c:v>
                </c:pt>
                <c:pt idx="11">
                  <c:v>42472</c:v>
                </c:pt>
                <c:pt idx="12">
                  <c:v>42473</c:v>
                </c:pt>
                <c:pt idx="13">
                  <c:v>42474</c:v>
                </c:pt>
                <c:pt idx="14">
                  <c:v>42475</c:v>
                </c:pt>
                <c:pt idx="15">
                  <c:v>42476</c:v>
                </c:pt>
                <c:pt idx="16">
                  <c:v>42477</c:v>
                </c:pt>
                <c:pt idx="17">
                  <c:v>42478</c:v>
                </c:pt>
                <c:pt idx="18">
                  <c:v>42479</c:v>
                </c:pt>
                <c:pt idx="19">
                  <c:v>42480</c:v>
                </c:pt>
                <c:pt idx="20">
                  <c:v>42481</c:v>
                </c:pt>
                <c:pt idx="21">
                  <c:v>42482</c:v>
                </c:pt>
                <c:pt idx="22">
                  <c:v>42483</c:v>
                </c:pt>
                <c:pt idx="23">
                  <c:v>42484</c:v>
                </c:pt>
                <c:pt idx="24">
                  <c:v>42485</c:v>
                </c:pt>
                <c:pt idx="25">
                  <c:v>42486</c:v>
                </c:pt>
                <c:pt idx="26">
                  <c:v>42487</c:v>
                </c:pt>
                <c:pt idx="27">
                  <c:v>42488</c:v>
                </c:pt>
                <c:pt idx="28">
                  <c:v>42489</c:v>
                </c:pt>
                <c:pt idx="29">
                  <c:v>42490</c:v>
                </c:pt>
                <c:pt idx="30">
                  <c:v>42491</c:v>
                </c:pt>
                <c:pt idx="31">
                  <c:v>42492</c:v>
                </c:pt>
                <c:pt idx="32">
                  <c:v>42493</c:v>
                </c:pt>
                <c:pt idx="33">
                  <c:v>42494</c:v>
                </c:pt>
                <c:pt idx="34">
                  <c:v>42495</c:v>
                </c:pt>
                <c:pt idx="35">
                  <c:v>42496</c:v>
                </c:pt>
                <c:pt idx="36">
                  <c:v>42497</c:v>
                </c:pt>
                <c:pt idx="37">
                  <c:v>42498</c:v>
                </c:pt>
                <c:pt idx="38">
                  <c:v>42499</c:v>
                </c:pt>
                <c:pt idx="39">
                  <c:v>42500</c:v>
                </c:pt>
                <c:pt idx="40">
                  <c:v>42501</c:v>
                </c:pt>
                <c:pt idx="41">
                  <c:v>42502</c:v>
                </c:pt>
                <c:pt idx="42">
                  <c:v>42503</c:v>
                </c:pt>
                <c:pt idx="43">
                  <c:v>42504</c:v>
                </c:pt>
                <c:pt idx="44">
                  <c:v>42505</c:v>
                </c:pt>
                <c:pt idx="45">
                  <c:v>42506</c:v>
                </c:pt>
                <c:pt idx="46">
                  <c:v>42507</c:v>
                </c:pt>
                <c:pt idx="47">
                  <c:v>42508</c:v>
                </c:pt>
                <c:pt idx="48">
                  <c:v>42509</c:v>
                </c:pt>
                <c:pt idx="49">
                  <c:v>42510</c:v>
                </c:pt>
                <c:pt idx="50">
                  <c:v>42511</c:v>
                </c:pt>
                <c:pt idx="51">
                  <c:v>42512</c:v>
                </c:pt>
                <c:pt idx="52">
                  <c:v>42513</c:v>
                </c:pt>
                <c:pt idx="53">
                  <c:v>42514</c:v>
                </c:pt>
                <c:pt idx="54">
                  <c:v>42515</c:v>
                </c:pt>
                <c:pt idx="55">
                  <c:v>42516</c:v>
                </c:pt>
                <c:pt idx="56">
                  <c:v>42517</c:v>
                </c:pt>
                <c:pt idx="57">
                  <c:v>42518</c:v>
                </c:pt>
                <c:pt idx="58">
                  <c:v>42519</c:v>
                </c:pt>
                <c:pt idx="59">
                  <c:v>42520</c:v>
                </c:pt>
                <c:pt idx="60">
                  <c:v>42521</c:v>
                </c:pt>
                <c:pt idx="61">
                  <c:v>42522</c:v>
                </c:pt>
                <c:pt idx="62">
                  <c:v>42523</c:v>
                </c:pt>
                <c:pt idx="63">
                  <c:v>42524</c:v>
                </c:pt>
                <c:pt idx="64">
                  <c:v>42525</c:v>
                </c:pt>
                <c:pt idx="65">
                  <c:v>42526</c:v>
                </c:pt>
                <c:pt idx="66">
                  <c:v>42527</c:v>
                </c:pt>
                <c:pt idx="67">
                  <c:v>42528</c:v>
                </c:pt>
                <c:pt idx="68">
                  <c:v>42529</c:v>
                </c:pt>
                <c:pt idx="69">
                  <c:v>42530</c:v>
                </c:pt>
                <c:pt idx="70">
                  <c:v>42531</c:v>
                </c:pt>
                <c:pt idx="71">
                  <c:v>42532</c:v>
                </c:pt>
                <c:pt idx="72">
                  <c:v>42533</c:v>
                </c:pt>
                <c:pt idx="73">
                  <c:v>42534</c:v>
                </c:pt>
                <c:pt idx="74">
                  <c:v>42535</c:v>
                </c:pt>
                <c:pt idx="75">
                  <c:v>42536</c:v>
                </c:pt>
                <c:pt idx="76">
                  <c:v>42537</c:v>
                </c:pt>
                <c:pt idx="77">
                  <c:v>42538</c:v>
                </c:pt>
                <c:pt idx="78">
                  <c:v>42539</c:v>
                </c:pt>
                <c:pt idx="79">
                  <c:v>42540</c:v>
                </c:pt>
                <c:pt idx="80">
                  <c:v>42541</c:v>
                </c:pt>
                <c:pt idx="81">
                  <c:v>42542</c:v>
                </c:pt>
                <c:pt idx="82">
                  <c:v>42543</c:v>
                </c:pt>
                <c:pt idx="83">
                  <c:v>42544</c:v>
                </c:pt>
                <c:pt idx="84">
                  <c:v>42545</c:v>
                </c:pt>
                <c:pt idx="85">
                  <c:v>42546</c:v>
                </c:pt>
                <c:pt idx="86">
                  <c:v>42547</c:v>
                </c:pt>
                <c:pt idx="87">
                  <c:v>42548</c:v>
                </c:pt>
                <c:pt idx="88">
                  <c:v>42549</c:v>
                </c:pt>
                <c:pt idx="89">
                  <c:v>42550</c:v>
                </c:pt>
                <c:pt idx="90">
                  <c:v>42551</c:v>
                </c:pt>
                <c:pt idx="91">
                  <c:v>42552</c:v>
                </c:pt>
                <c:pt idx="92">
                  <c:v>42553</c:v>
                </c:pt>
                <c:pt idx="93">
                  <c:v>42554</c:v>
                </c:pt>
                <c:pt idx="94">
                  <c:v>42555</c:v>
                </c:pt>
                <c:pt idx="95">
                  <c:v>42556</c:v>
                </c:pt>
                <c:pt idx="96">
                  <c:v>42557</c:v>
                </c:pt>
                <c:pt idx="97">
                  <c:v>42558</c:v>
                </c:pt>
                <c:pt idx="98">
                  <c:v>42559</c:v>
                </c:pt>
                <c:pt idx="99">
                  <c:v>42560</c:v>
                </c:pt>
                <c:pt idx="100">
                  <c:v>42561</c:v>
                </c:pt>
                <c:pt idx="101">
                  <c:v>42562</c:v>
                </c:pt>
                <c:pt idx="102">
                  <c:v>42563</c:v>
                </c:pt>
                <c:pt idx="103">
                  <c:v>42564</c:v>
                </c:pt>
                <c:pt idx="104">
                  <c:v>42565</c:v>
                </c:pt>
                <c:pt idx="105">
                  <c:v>42566</c:v>
                </c:pt>
                <c:pt idx="106">
                  <c:v>42567</c:v>
                </c:pt>
                <c:pt idx="107">
                  <c:v>42568</c:v>
                </c:pt>
                <c:pt idx="108">
                  <c:v>42569</c:v>
                </c:pt>
                <c:pt idx="109">
                  <c:v>42570</c:v>
                </c:pt>
                <c:pt idx="110">
                  <c:v>42571</c:v>
                </c:pt>
                <c:pt idx="111">
                  <c:v>42572</c:v>
                </c:pt>
                <c:pt idx="112">
                  <c:v>42573</c:v>
                </c:pt>
                <c:pt idx="113">
                  <c:v>42574</c:v>
                </c:pt>
                <c:pt idx="114">
                  <c:v>42575</c:v>
                </c:pt>
                <c:pt idx="115">
                  <c:v>42576</c:v>
                </c:pt>
                <c:pt idx="116">
                  <c:v>42577</c:v>
                </c:pt>
                <c:pt idx="117">
                  <c:v>42578</c:v>
                </c:pt>
                <c:pt idx="118">
                  <c:v>42579</c:v>
                </c:pt>
                <c:pt idx="119">
                  <c:v>42580</c:v>
                </c:pt>
                <c:pt idx="120">
                  <c:v>42581</c:v>
                </c:pt>
                <c:pt idx="121">
                  <c:v>42582</c:v>
                </c:pt>
                <c:pt idx="122">
                  <c:v>42583</c:v>
                </c:pt>
                <c:pt idx="123">
                  <c:v>42584</c:v>
                </c:pt>
                <c:pt idx="124">
                  <c:v>42585</c:v>
                </c:pt>
                <c:pt idx="125">
                  <c:v>42586</c:v>
                </c:pt>
                <c:pt idx="126">
                  <c:v>42587</c:v>
                </c:pt>
                <c:pt idx="127">
                  <c:v>42588</c:v>
                </c:pt>
                <c:pt idx="128">
                  <c:v>42589</c:v>
                </c:pt>
                <c:pt idx="129">
                  <c:v>42590</c:v>
                </c:pt>
                <c:pt idx="130">
                  <c:v>42591</c:v>
                </c:pt>
                <c:pt idx="131">
                  <c:v>42592</c:v>
                </c:pt>
                <c:pt idx="132">
                  <c:v>42593</c:v>
                </c:pt>
                <c:pt idx="133">
                  <c:v>42594</c:v>
                </c:pt>
                <c:pt idx="134">
                  <c:v>42595</c:v>
                </c:pt>
                <c:pt idx="135">
                  <c:v>42596</c:v>
                </c:pt>
                <c:pt idx="136">
                  <c:v>42597</c:v>
                </c:pt>
                <c:pt idx="137">
                  <c:v>42598</c:v>
                </c:pt>
                <c:pt idx="138">
                  <c:v>42599</c:v>
                </c:pt>
                <c:pt idx="139">
                  <c:v>42600</c:v>
                </c:pt>
                <c:pt idx="140">
                  <c:v>42601</c:v>
                </c:pt>
                <c:pt idx="141">
                  <c:v>42602</c:v>
                </c:pt>
                <c:pt idx="142">
                  <c:v>42603</c:v>
                </c:pt>
                <c:pt idx="143">
                  <c:v>42604</c:v>
                </c:pt>
                <c:pt idx="144">
                  <c:v>42605</c:v>
                </c:pt>
                <c:pt idx="145">
                  <c:v>42606</c:v>
                </c:pt>
                <c:pt idx="146">
                  <c:v>42607</c:v>
                </c:pt>
                <c:pt idx="147">
                  <c:v>42608</c:v>
                </c:pt>
                <c:pt idx="148">
                  <c:v>42609</c:v>
                </c:pt>
                <c:pt idx="149">
                  <c:v>42610</c:v>
                </c:pt>
                <c:pt idx="150">
                  <c:v>42611</c:v>
                </c:pt>
                <c:pt idx="151">
                  <c:v>42612</c:v>
                </c:pt>
                <c:pt idx="152">
                  <c:v>42613</c:v>
                </c:pt>
                <c:pt idx="153">
                  <c:v>42614</c:v>
                </c:pt>
                <c:pt idx="154">
                  <c:v>42615</c:v>
                </c:pt>
                <c:pt idx="155">
                  <c:v>42616</c:v>
                </c:pt>
                <c:pt idx="156">
                  <c:v>42617</c:v>
                </c:pt>
                <c:pt idx="157">
                  <c:v>42618</c:v>
                </c:pt>
                <c:pt idx="158">
                  <c:v>42619</c:v>
                </c:pt>
                <c:pt idx="159">
                  <c:v>42620</c:v>
                </c:pt>
                <c:pt idx="160">
                  <c:v>42621</c:v>
                </c:pt>
                <c:pt idx="161">
                  <c:v>42622</c:v>
                </c:pt>
                <c:pt idx="162">
                  <c:v>42623</c:v>
                </c:pt>
                <c:pt idx="163">
                  <c:v>42624</c:v>
                </c:pt>
                <c:pt idx="164">
                  <c:v>42625</c:v>
                </c:pt>
                <c:pt idx="165">
                  <c:v>42626</c:v>
                </c:pt>
                <c:pt idx="166">
                  <c:v>42627</c:v>
                </c:pt>
                <c:pt idx="167">
                  <c:v>42628</c:v>
                </c:pt>
                <c:pt idx="168">
                  <c:v>42629</c:v>
                </c:pt>
                <c:pt idx="169">
                  <c:v>42630</c:v>
                </c:pt>
                <c:pt idx="170">
                  <c:v>42631</c:v>
                </c:pt>
                <c:pt idx="171">
                  <c:v>42632</c:v>
                </c:pt>
                <c:pt idx="172">
                  <c:v>42633</c:v>
                </c:pt>
                <c:pt idx="173">
                  <c:v>42634</c:v>
                </c:pt>
                <c:pt idx="174">
                  <c:v>42635</c:v>
                </c:pt>
                <c:pt idx="175">
                  <c:v>42636</c:v>
                </c:pt>
                <c:pt idx="176">
                  <c:v>42637</c:v>
                </c:pt>
                <c:pt idx="177">
                  <c:v>42638</c:v>
                </c:pt>
                <c:pt idx="178">
                  <c:v>42639</c:v>
                </c:pt>
                <c:pt idx="179">
                  <c:v>42640</c:v>
                </c:pt>
                <c:pt idx="180">
                  <c:v>42641</c:v>
                </c:pt>
                <c:pt idx="181">
                  <c:v>42642</c:v>
                </c:pt>
                <c:pt idx="182">
                  <c:v>42643</c:v>
                </c:pt>
                <c:pt idx="183">
                  <c:v>42644</c:v>
                </c:pt>
                <c:pt idx="184">
                  <c:v>42645</c:v>
                </c:pt>
                <c:pt idx="185">
                  <c:v>42646</c:v>
                </c:pt>
                <c:pt idx="186">
                  <c:v>42647</c:v>
                </c:pt>
                <c:pt idx="187">
                  <c:v>42648</c:v>
                </c:pt>
                <c:pt idx="188">
                  <c:v>42649</c:v>
                </c:pt>
                <c:pt idx="189">
                  <c:v>42650</c:v>
                </c:pt>
                <c:pt idx="190">
                  <c:v>42651</c:v>
                </c:pt>
                <c:pt idx="191">
                  <c:v>42652</c:v>
                </c:pt>
                <c:pt idx="192">
                  <c:v>42653</c:v>
                </c:pt>
                <c:pt idx="193">
                  <c:v>42654</c:v>
                </c:pt>
                <c:pt idx="194">
                  <c:v>42655</c:v>
                </c:pt>
                <c:pt idx="195">
                  <c:v>42656</c:v>
                </c:pt>
                <c:pt idx="196">
                  <c:v>42657</c:v>
                </c:pt>
                <c:pt idx="197">
                  <c:v>42658</c:v>
                </c:pt>
                <c:pt idx="198">
                  <c:v>42659</c:v>
                </c:pt>
                <c:pt idx="199">
                  <c:v>42660</c:v>
                </c:pt>
                <c:pt idx="200">
                  <c:v>42661</c:v>
                </c:pt>
                <c:pt idx="201">
                  <c:v>42662</c:v>
                </c:pt>
                <c:pt idx="202">
                  <c:v>42663</c:v>
                </c:pt>
                <c:pt idx="203">
                  <c:v>42664</c:v>
                </c:pt>
                <c:pt idx="204">
                  <c:v>42665</c:v>
                </c:pt>
                <c:pt idx="205">
                  <c:v>42666</c:v>
                </c:pt>
                <c:pt idx="206">
                  <c:v>42667</c:v>
                </c:pt>
                <c:pt idx="207">
                  <c:v>42668</c:v>
                </c:pt>
                <c:pt idx="208">
                  <c:v>42669</c:v>
                </c:pt>
                <c:pt idx="209">
                  <c:v>42670</c:v>
                </c:pt>
                <c:pt idx="210">
                  <c:v>42671</c:v>
                </c:pt>
                <c:pt idx="211">
                  <c:v>42672</c:v>
                </c:pt>
                <c:pt idx="212">
                  <c:v>42673</c:v>
                </c:pt>
                <c:pt idx="213">
                  <c:v>42674</c:v>
                </c:pt>
                <c:pt idx="214">
                  <c:v>42675</c:v>
                </c:pt>
                <c:pt idx="215">
                  <c:v>42676</c:v>
                </c:pt>
                <c:pt idx="216">
                  <c:v>42677</c:v>
                </c:pt>
                <c:pt idx="217">
                  <c:v>42678</c:v>
                </c:pt>
                <c:pt idx="218">
                  <c:v>42679</c:v>
                </c:pt>
                <c:pt idx="219">
                  <c:v>42680</c:v>
                </c:pt>
                <c:pt idx="220">
                  <c:v>42681</c:v>
                </c:pt>
                <c:pt idx="221">
                  <c:v>42682</c:v>
                </c:pt>
                <c:pt idx="222">
                  <c:v>42683</c:v>
                </c:pt>
                <c:pt idx="223">
                  <c:v>42684</c:v>
                </c:pt>
                <c:pt idx="224">
                  <c:v>42685</c:v>
                </c:pt>
                <c:pt idx="225">
                  <c:v>42686</c:v>
                </c:pt>
                <c:pt idx="226">
                  <c:v>42687</c:v>
                </c:pt>
                <c:pt idx="227">
                  <c:v>42688</c:v>
                </c:pt>
                <c:pt idx="228">
                  <c:v>42689</c:v>
                </c:pt>
                <c:pt idx="229">
                  <c:v>42690</c:v>
                </c:pt>
                <c:pt idx="230">
                  <c:v>42691</c:v>
                </c:pt>
                <c:pt idx="231">
                  <c:v>42692</c:v>
                </c:pt>
                <c:pt idx="232">
                  <c:v>42693</c:v>
                </c:pt>
                <c:pt idx="233">
                  <c:v>42694</c:v>
                </c:pt>
                <c:pt idx="234">
                  <c:v>42695</c:v>
                </c:pt>
                <c:pt idx="235">
                  <c:v>42696</c:v>
                </c:pt>
                <c:pt idx="236">
                  <c:v>42697</c:v>
                </c:pt>
                <c:pt idx="237">
                  <c:v>42698</c:v>
                </c:pt>
                <c:pt idx="238">
                  <c:v>42699</c:v>
                </c:pt>
                <c:pt idx="239">
                  <c:v>42700</c:v>
                </c:pt>
                <c:pt idx="240">
                  <c:v>42701</c:v>
                </c:pt>
                <c:pt idx="241">
                  <c:v>42702</c:v>
                </c:pt>
                <c:pt idx="242">
                  <c:v>42703</c:v>
                </c:pt>
                <c:pt idx="243">
                  <c:v>42704</c:v>
                </c:pt>
                <c:pt idx="244">
                  <c:v>42705</c:v>
                </c:pt>
                <c:pt idx="245">
                  <c:v>42706</c:v>
                </c:pt>
                <c:pt idx="246">
                  <c:v>42707</c:v>
                </c:pt>
                <c:pt idx="247">
                  <c:v>42708</c:v>
                </c:pt>
                <c:pt idx="248">
                  <c:v>42709</c:v>
                </c:pt>
                <c:pt idx="249">
                  <c:v>42710</c:v>
                </c:pt>
                <c:pt idx="250">
                  <c:v>42711</c:v>
                </c:pt>
                <c:pt idx="251">
                  <c:v>42712</c:v>
                </c:pt>
                <c:pt idx="252">
                  <c:v>42713</c:v>
                </c:pt>
                <c:pt idx="253">
                  <c:v>42714</c:v>
                </c:pt>
                <c:pt idx="254">
                  <c:v>42715</c:v>
                </c:pt>
                <c:pt idx="255">
                  <c:v>42716</c:v>
                </c:pt>
                <c:pt idx="256">
                  <c:v>42717</c:v>
                </c:pt>
                <c:pt idx="257">
                  <c:v>42718</c:v>
                </c:pt>
                <c:pt idx="258">
                  <c:v>42719</c:v>
                </c:pt>
                <c:pt idx="259">
                  <c:v>42720</c:v>
                </c:pt>
                <c:pt idx="260">
                  <c:v>42721</c:v>
                </c:pt>
                <c:pt idx="261">
                  <c:v>42722</c:v>
                </c:pt>
                <c:pt idx="262">
                  <c:v>42723</c:v>
                </c:pt>
                <c:pt idx="263">
                  <c:v>42724</c:v>
                </c:pt>
                <c:pt idx="264">
                  <c:v>42725</c:v>
                </c:pt>
                <c:pt idx="265">
                  <c:v>42726</c:v>
                </c:pt>
                <c:pt idx="266">
                  <c:v>42727</c:v>
                </c:pt>
                <c:pt idx="267">
                  <c:v>42728</c:v>
                </c:pt>
                <c:pt idx="268">
                  <c:v>42729</c:v>
                </c:pt>
                <c:pt idx="269">
                  <c:v>42730</c:v>
                </c:pt>
                <c:pt idx="270">
                  <c:v>42731</c:v>
                </c:pt>
                <c:pt idx="271">
                  <c:v>42732</c:v>
                </c:pt>
                <c:pt idx="272">
                  <c:v>42733</c:v>
                </c:pt>
                <c:pt idx="273">
                  <c:v>42734</c:v>
                </c:pt>
                <c:pt idx="274">
                  <c:v>42735</c:v>
                </c:pt>
                <c:pt idx="275">
                  <c:v>42736</c:v>
                </c:pt>
                <c:pt idx="276">
                  <c:v>42737</c:v>
                </c:pt>
                <c:pt idx="277">
                  <c:v>42738</c:v>
                </c:pt>
                <c:pt idx="278">
                  <c:v>42739</c:v>
                </c:pt>
                <c:pt idx="279">
                  <c:v>42740</c:v>
                </c:pt>
                <c:pt idx="280">
                  <c:v>42741</c:v>
                </c:pt>
                <c:pt idx="281">
                  <c:v>42742</c:v>
                </c:pt>
                <c:pt idx="282">
                  <c:v>42743</c:v>
                </c:pt>
                <c:pt idx="283">
                  <c:v>42744</c:v>
                </c:pt>
                <c:pt idx="284">
                  <c:v>42745</c:v>
                </c:pt>
                <c:pt idx="285">
                  <c:v>42746</c:v>
                </c:pt>
                <c:pt idx="286">
                  <c:v>42747</c:v>
                </c:pt>
                <c:pt idx="287">
                  <c:v>42748</c:v>
                </c:pt>
                <c:pt idx="288">
                  <c:v>42749</c:v>
                </c:pt>
                <c:pt idx="289">
                  <c:v>42750</c:v>
                </c:pt>
                <c:pt idx="290">
                  <c:v>42751</c:v>
                </c:pt>
                <c:pt idx="291">
                  <c:v>42752</c:v>
                </c:pt>
                <c:pt idx="292">
                  <c:v>42753</c:v>
                </c:pt>
                <c:pt idx="293">
                  <c:v>42754</c:v>
                </c:pt>
                <c:pt idx="294">
                  <c:v>42755</c:v>
                </c:pt>
                <c:pt idx="295">
                  <c:v>42756</c:v>
                </c:pt>
                <c:pt idx="296">
                  <c:v>42757</c:v>
                </c:pt>
                <c:pt idx="297">
                  <c:v>42758</c:v>
                </c:pt>
                <c:pt idx="298">
                  <c:v>42759</c:v>
                </c:pt>
                <c:pt idx="299">
                  <c:v>42760</c:v>
                </c:pt>
                <c:pt idx="300">
                  <c:v>42761</c:v>
                </c:pt>
                <c:pt idx="301">
                  <c:v>42762</c:v>
                </c:pt>
                <c:pt idx="302">
                  <c:v>42763</c:v>
                </c:pt>
                <c:pt idx="303">
                  <c:v>42764</c:v>
                </c:pt>
                <c:pt idx="304">
                  <c:v>42765</c:v>
                </c:pt>
                <c:pt idx="305">
                  <c:v>42766</c:v>
                </c:pt>
                <c:pt idx="306">
                  <c:v>42767</c:v>
                </c:pt>
                <c:pt idx="307">
                  <c:v>42768</c:v>
                </c:pt>
                <c:pt idx="308">
                  <c:v>42769</c:v>
                </c:pt>
                <c:pt idx="309">
                  <c:v>42770</c:v>
                </c:pt>
                <c:pt idx="310">
                  <c:v>42771</c:v>
                </c:pt>
                <c:pt idx="311">
                  <c:v>42772</c:v>
                </c:pt>
                <c:pt idx="312">
                  <c:v>42773</c:v>
                </c:pt>
                <c:pt idx="313">
                  <c:v>42774</c:v>
                </c:pt>
                <c:pt idx="314">
                  <c:v>42775</c:v>
                </c:pt>
                <c:pt idx="315">
                  <c:v>42776</c:v>
                </c:pt>
                <c:pt idx="316">
                  <c:v>42777</c:v>
                </c:pt>
                <c:pt idx="317">
                  <c:v>42778</c:v>
                </c:pt>
                <c:pt idx="318">
                  <c:v>42779</c:v>
                </c:pt>
                <c:pt idx="319">
                  <c:v>42780</c:v>
                </c:pt>
                <c:pt idx="320">
                  <c:v>42781</c:v>
                </c:pt>
                <c:pt idx="321">
                  <c:v>42782</c:v>
                </c:pt>
                <c:pt idx="322">
                  <c:v>42783</c:v>
                </c:pt>
                <c:pt idx="323">
                  <c:v>42784</c:v>
                </c:pt>
                <c:pt idx="324">
                  <c:v>42785</c:v>
                </c:pt>
                <c:pt idx="325">
                  <c:v>42786</c:v>
                </c:pt>
                <c:pt idx="326">
                  <c:v>42787</c:v>
                </c:pt>
                <c:pt idx="327">
                  <c:v>42788</c:v>
                </c:pt>
                <c:pt idx="328">
                  <c:v>42789</c:v>
                </c:pt>
                <c:pt idx="329">
                  <c:v>42790</c:v>
                </c:pt>
                <c:pt idx="330">
                  <c:v>42791</c:v>
                </c:pt>
                <c:pt idx="331">
                  <c:v>42792</c:v>
                </c:pt>
                <c:pt idx="332">
                  <c:v>42793</c:v>
                </c:pt>
                <c:pt idx="333">
                  <c:v>42794</c:v>
                </c:pt>
                <c:pt idx="334">
                  <c:v>42795</c:v>
                </c:pt>
                <c:pt idx="335">
                  <c:v>42796</c:v>
                </c:pt>
                <c:pt idx="336">
                  <c:v>42797</c:v>
                </c:pt>
                <c:pt idx="337">
                  <c:v>42798</c:v>
                </c:pt>
                <c:pt idx="338">
                  <c:v>42799</c:v>
                </c:pt>
                <c:pt idx="339">
                  <c:v>42800</c:v>
                </c:pt>
                <c:pt idx="340">
                  <c:v>42801</c:v>
                </c:pt>
                <c:pt idx="341">
                  <c:v>42802</c:v>
                </c:pt>
                <c:pt idx="342">
                  <c:v>42803</c:v>
                </c:pt>
                <c:pt idx="343">
                  <c:v>42804</c:v>
                </c:pt>
                <c:pt idx="344">
                  <c:v>42805</c:v>
                </c:pt>
                <c:pt idx="345">
                  <c:v>42806</c:v>
                </c:pt>
                <c:pt idx="346">
                  <c:v>42807</c:v>
                </c:pt>
                <c:pt idx="347">
                  <c:v>42808</c:v>
                </c:pt>
                <c:pt idx="348">
                  <c:v>42809</c:v>
                </c:pt>
                <c:pt idx="349">
                  <c:v>42810</c:v>
                </c:pt>
                <c:pt idx="350">
                  <c:v>42811</c:v>
                </c:pt>
                <c:pt idx="351">
                  <c:v>42812</c:v>
                </c:pt>
                <c:pt idx="352">
                  <c:v>42813</c:v>
                </c:pt>
                <c:pt idx="353">
                  <c:v>42814</c:v>
                </c:pt>
                <c:pt idx="354">
                  <c:v>42815</c:v>
                </c:pt>
                <c:pt idx="355">
                  <c:v>42816</c:v>
                </c:pt>
                <c:pt idx="356">
                  <c:v>42817</c:v>
                </c:pt>
                <c:pt idx="357">
                  <c:v>42818</c:v>
                </c:pt>
                <c:pt idx="358">
                  <c:v>42819</c:v>
                </c:pt>
                <c:pt idx="359">
                  <c:v>42820</c:v>
                </c:pt>
                <c:pt idx="360">
                  <c:v>42821</c:v>
                </c:pt>
                <c:pt idx="361">
                  <c:v>42822</c:v>
                </c:pt>
                <c:pt idx="362">
                  <c:v>42823</c:v>
                </c:pt>
                <c:pt idx="363">
                  <c:v>42824</c:v>
                </c:pt>
                <c:pt idx="364">
                  <c:v>42825</c:v>
                </c:pt>
                <c:pt idx="365">
                  <c:v>42826</c:v>
                </c:pt>
                <c:pt idx="366">
                  <c:v>42827</c:v>
                </c:pt>
                <c:pt idx="367">
                  <c:v>42828</c:v>
                </c:pt>
                <c:pt idx="368">
                  <c:v>42829</c:v>
                </c:pt>
                <c:pt idx="369">
                  <c:v>42830</c:v>
                </c:pt>
                <c:pt idx="370">
                  <c:v>42831</c:v>
                </c:pt>
                <c:pt idx="371">
                  <c:v>42832</c:v>
                </c:pt>
                <c:pt idx="372">
                  <c:v>42833</c:v>
                </c:pt>
                <c:pt idx="373">
                  <c:v>42834</c:v>
                </c:pt>
                <c:pt idx="374">
                  <c:v>42835</c:v>
                </c:pt>
                <c:pt idx="375">
                  <c:v>42836</c:v>
                </c:pt>
                <c:pt idx="376">
                  <c:v>42837</c:v>
                </c:pt>
                <c:pt idx="377">
                  <c:v>42838</c:v>
                </c:pt>
                <c:pt idx="378">
                  <c:v>42839</c:v>
                </c:pt>
                <c:pt idx="379">
                  <c:v>42840</c:v>
                </c:pt>
                <c:pt idx="380">
                  <c:v>42841</c:v>
                </c:pt>
                <c:pt idx="381">
                  <c:v>42842</c:v>
                </c:pt>
                <c:pt idx="382">
                  <c:v>42843</c:v>
                </c:pt>
                <c:pt idx="383">
                  <c:v>42844</c:v>
                </c:pt>
                <c:pt idx="384">
                  <c:v>42845</c:v>
                </c:pt>
                <c:pt idx="385">
                  <c:v>42846</c:v>
                </c:pt>
                <c:pt idx="386">
                  <c:v>42847</c:v>
                </c:pt>
                <c:pt idx="387">
                  <c:v>42848</c:v>
                </c:pt>
                <c:pt idx="388">
                  <c:v>42849</c:v>
                </c:pt>
                <c:pt idx="389">
                  <c:v>42850</c:v>
                </c:pt>
                <c:pt idx="390">
                  <c:v>42851</c:v>
                </c:pt>
                <c:pt idx="391">
                  <c:v>42852</c:v>
                </c:pt>
                <c:pt idx="392">
                  <c:v>42853</c:v>
                </c:pt>
                <c:pt idx="393">
                  <c:v>42854</c:v>
                </c:pt>
                <c:pt idx="394">
                  <c:v>42855</c:v>
                </c:pt>
                <c:pt idx="395">
                  <c:v>42856</c:v>
                </c:pt>
                <c:pt idx="396">
                  <c:v>42857</c:v>
                </c:pt>
                <c:pt idx="397">
                  <c:v>42858</c:v>
                </c:pt>
                <c:pt idx="398">
                  <c:v>42859</c:v>
                </c:pt>
                <c:pt idx="399">
                  <c:v>42860</c:v>
                </c:pt>
                <c:pt idx="400">
                  <c:v>42861</c:v>
                </c:pt>
                <c:pt idx="401">
                  <c:v>42862</c:v>
                </c:pt>
                <c:pt idx="402">
                  <c:v>42863</c:v>
                </c:pt>
                <c:pt idx="403">
                  <c:v>42864</c:v>
                </c:pt>
                <c:pt idx="404">
                  <c:v>42865</c:v>
                </c:pt>
                <c:pt idx="405">
                  <c:v>42866</c:v>
                </c:pt>
                <c:pt idx="406">
                  <c:v>42867</c:v>
                </c:pt>
                <c:pt idx="407">
                  <c:v>42868</c:v>
                </c:pt>
                <c:pt idx="408">
                  <c:v>42869</c:v>
                </c:pt>
                <c:pt idx="409">
                  <c:v>42870</c:v>
                </c:pt>
                <c:pt idx="410">
                  <c:v>42871</c:v>
                </c:pt>
                <c:pt idx="411">
                  <c:v>42872</c:v>
                </c:pt>
                <c:pt idx="412">
                  <c:v>42873</c:v>
                </c:pt>
                <c:pt idx="413">
                  <c:v>42874</c:v>
                </c:pt>
                <c:pt idx="414">
                  <c:v>42875</c:v>
                </c:pt>
                <c:pt idx="415">
                  <c:v>42876</c:v>
                </c:pt>
                <c:pt idx="416">
                  <c:v>42877</c:v>
                </c:pt>
                <c:pt idx="417">
                  <c:v>42878</c:v>
                </c:pt>
                <c:pt idx="418">
                  <c:v>42879</c:v>
                </c:pt>
                <c:pt idx="419">
                  <c:v>42880</c:v>
                </c:pt>
                <c:pt idx="420">
                  <c:v>42881</c:v>
                </c:pt>
                <c:pt idx="421">
                  <c:v>42882</c:v>
                </c:pt>
                <c:pt idx="422">
                  <c:v>42883</c:v>
                </c:pt>
              </c:numCache>
            </c:numRef>
          </c:cat>
          <c:val>
            <c:numRef>
              <c:f>Sheet1!$M$2:$M$424</c:f>
              <c:numCache>
                <c:formatCode>General</c:formatCode>
                <c:ptCount val="423"/>
                <c:pt idx="0">
                  <c:v>37038</c:v>
                </c:pt>
                <c:pt idx="1">
                  <c:v>37040</c:v>
                </c:pt>
                <c:pt idx="2">
                  <c:v>37082</c:v>
                </c:pt>
                <c:pt idx="3">
                  <c:v>37085</c:v>
                </c:pt>
                <c:pt idx="4">
                  <c:v>37090</c:v>
                </c:pt>
                <c:pt idx="5">
                  <c:v>37098</c:v>
                </c:pt>
                <c:pt idx="6">
                  <c:v>37098</c:v>
                </c:pt>
                <c:pt idx="7">
                  <c:v>37104</c:v>
                </c:pt>
                <c:pt idx="8">
                  <c:v>37118</c:v>
                </c:pt>
                <c:pt idx="9">
                  <c:v>37118</c:v>
                </c:pt>
                <c:pt idx="10">
                  <c:v>37117</c:v>
                </c:pt>
                <c:pt idx="11">
                  <c:v>37186</c:v>
                </c:pt>
                <c:pt idx="12">
                  <c:v>37233</c:v>
                </c:pt>
                <c:pt idx="13">
                  <c:v>37237</c:v>
                </c:pt>
                <c:pt idx="14">
                  <c:v>37247</c:v>
                </c:pt>
                <c:pt idx="15">
                  <c:v>37255</c:v>
                </c:pt>
                <c:pt idx="16">
                  <c:v>37264</c:v>
                </c:pt>
                <c:pt idx="17">
                  <c:v>37273</c:v>
                </c:pt>
                <c:pt idx="18">
                  <c:v>37282</c:v>
                </c:pt>
                <c:pt idx="19">
                  <c:v>37296</c:v>
                </c:pt>
                <c:pt idx="20">
                  <c:v>37300</c:v>
                </c:pt>
                <c:pt idx="21">
                  <c:v>37306</c:v>
                </c:pt>
                <c:pt idx="22">
                  <c:v>37315</c:v>
                </c:pt>
                <c:pt idx="23">
                  <c:v>37310</c:v>
                </c:pt>
                <c:pt idx="24">
                  <c:v>37430</c:v>
                </c:pt>
                <c:pt idx="25">
                  <c:v>37499</c:v>
                </c:pt>
                <c:pt idx="26">
                  <c:v>37567</c:v>
                </c:pt>
                <c:pt idx="27">
                  <c:v>37561</c:v>
                </c:pt>
                <c:pt idx="28">
                  <c:v>37561</c:v>
                </c:pt>
                <c:pt idx="29">
                  <c:v>37564</c:v>
                </c:pt>
                <c:pt idx="30">
                  <c:v>37577</c:v>
                </c:pt>
                <c:pt idx="31">
                  <c:v>37583</c:v>
                </c:pt>
                <c:pt idx="32">
                  <c:v>37595</c:v>
                </c:pt>
                <c:pt idx="33">
                  <c:v>37600</c:v>
                </c:pt>
                <c:pt idx="34">
                  <c:v>37609</c:v>
                </c:pt>
                <c:pt idx="35">
                  <c:v>37613</c:v>
                </c:pt>
                <c:pt idx="36">
                  <c:v>37606</c:v>
                </c:pt>
                <c:pt idx="37">
                  <c:v>37606</c:v>
                </c:pt>
                <c:pt idx="38">
                  <c:v>37629</c:v>
                </c:pt>
                <c:pt idx="39">
                  <c:v>37629</c:v>
                </c:pt>
                <c:pt idx="40">
                  <c:v>37627</c:v>
                </c:pt>
                <c:pt idx="41">
                  <c:v>37624</c:v>
                </c:pt>
                <c:pt idx="42">
                  <c:v>37630</c:v>
                </c:pt>
                <c:pt idx="43">
                  <c:v>37637</c:v>
                </c:pt>
                <c:pt idx="44">
                  <c:v>37640</c:v>
                </c:pt>
                <c:pt idx="45">
                  <c:v>37645</c:v>
                </c:pt>
                <c:pt idx="46">
                  <c:v>37654</c:v>
                </c:pt>
                <c:pt idx="47">
                  <c:v>37661</c:v>
                </c:pt>
                <c:pt idx="48">
                  <c:v>37672</c:v>
                </c:pt>
                <c:pt idx="49">
                  <c:v>37728</c:v>
                </c:pt>
                <c:pt idx="50">
                  <c:v>37749</c:v>
                </c:pt>
                <c:pt idx="51">
                  <c:v>37755</c:v>
                </c:pt>
                <c:pt idx="52">
                  <c:v>37765</c:v>
                </c:pt>
                <c:pt idx="53">
                  <c:v>37769</c:v>
                </c:pt>
                <c:pt idx="54">
                  <c:v>37784</c:v>
                </c:pt>
                <c:pt idx="55">
                  <c:v>37789</c:v>
                </c:pt>
                <c:pt idx="56">
                  <c:v>37790</c:v>
                </c:pt>
                <c:pt idx="57">
                  <c:v>38386</c:v>
                </c:pt>
                <c:pt idx="58">
                  <c:v>39024</c:v>
                </c:pt>
                <c:pt idx="59">
                  <c:v>39790</c:v>
                </c:pt>
                <c:pt idx="60">
                  <c:v>39881</c:v>
                </c:pt>
                <c:pt idx="61">
                  <c:v>39931</c:v>
                </c:pt>
                <c:pt idx="62">
                  <c:v>39956</c:v>
                </c:pt>
                <c:pt idx="63">
                  <c:v>39967</c:v>
                </c:pt>
                <c:pt idx="64">
                  <c:v>39983</c:v>
                </c:pt>
                <c:pt idx="65">
                  <c:v>39992</c:v>
                </c:pt>
                <c:pt idx="66">
                  <c:v>40007</c:v>
                </c:pt>
                <c:pt idx="67">
                  <c:v>40013</c:v>
                </c:pt>
                <c:pt idx="68">
                  <c:v>40025</c:v>
                </c:pt>
                <c:pt idx="69">
                  <c:v>40038</c:v>
                </c:pt>
                <c:pt idx="70">
                  <c:v>40053</c:v>
                </c:pt>
                <c:pt idx="71">
                  <c:v>40051</c:v>
                </c:pt>
                <c:pt idx="72">
                  <c:v>40059</c:v>
                </c:pt>
                <c:pt idx="73">
                  <c:v>40068</c:v>
                </c:pt>
                <c:pt idx="74">
                  <c:v>40073</c:v>
                </c:pt>
                <c:pt idx="75">
                  <c:v>40068</c:v>
                </c:pt>
                <c:pt idx="76">
                  <c:v>40098</c:v>
                </c:pt>
                <c:pt idx="77">
                  <c:v>40097</c:v>
                </c:pt>
                <c:pt idx="78">
                  <c:v>40100</c:v>
                </c:pt>
                <c:pt idx="79">
                  <c:v>40108</c:v>
                </c:pt>
                <c:pt idx="80">
                  <c:v>40113</c:v>
                </c:pt>
                <c:pt idx="81">
                  <c:v>40127</c:v>
                </c:pt>
                <c:pt idx="82">
                  <c:v>40139</c:v>
                </c:pt>
                <c:pt idx="83">
                  <c:v>40148</c:v>
                </c:pt>
                <c:pt idx="84">
                  <c:v>40159</c:v>
                </c:pt>
                <c:pt idx="85">
                  <c:v>40168</c:v>
                </c:pt>
                <c:pt idx="86">
                  <c:v>40184</c:v>
                </c:pt>
                <c:pt idx="87">
                  <c:v>40192</c:v>
                </c:pt>
                <c:pt idx="88">
                  <c:v>40199</c:v>
                </c:pt>
                <c:pt idx="89">
                  <c:v>40206</c:v>
                </c:pt>
                <c:pt idx="90">
                  <c:v>40212</c:v>
                </c:pt>
                <c:pt idx="91">
                  <c:v>40223</c:v>
                </c:pt>
                <c:pt idx="92">
                  <c:v>40227</c:v>
                </c:pt>
                <c:pt idx="93">
                  <c:v>40230</c:v>
                </c:pt>
                <c:pt idx="94">
                  <c:v>40230</c:v>
                </c:pt>
                <c:pt idx="95">
                  <c:v>40238</c:v>
                </c:pt>
                <c:pt idx="96">
                  <c:v>40242</c:v>
                </c:pt>
                <c:pt idx="97">
                  <c:v>40249</c:v>
                </c:pt>
                <c:pt idx="98">
                  <c:v>40250</c:v>
                </c:pt>
                <c:pt idx="99">
                  <c:v>40257</c:v>
                </c:pt>
                <c:pt idx="100">
                  <c:v>40258</c:v>
                </c:pt>
                <c:pt idx="101">
                  <c:v>40259</c:v>
                </c:pt>
                <c:pt idx="102">
                  <c:v>40268</c:v>
                </c:pt>
                <c:pt idx="103">
                  <c:v>40270</c:v>
                </c:pt>
                <c:pt idx="104">
                  <c:v>40270</c:v>
                </c:pt>
                <c:pt idx="105">
                  <c:v>40271</c:v>
                </c:pt>
                <c:pt idx="106">
                  <c:v>40278</c:v>
                </c:pt>
                <c:pt idx="107">
                  <c:v>40283</c:v>
                </c:pt>
                <c:pt idx="108">
                  <c:v>40291</c:v>
                </c:pt>
                <c:pt idx="109">
                  <c:v>40294</c:v>
                </c:pt>
                <c:pt idx="110">
                  <c:v>40295</c:v>
                </c:pt>
                <c:pt idx="111">
                  <c:v>40302</c:v>
                </c:pt>
                <c:pt idx="112">
                  <c:v>40316</c:v>
                </c:pt>
                <c:pt idx="113">
                  <c:v>40316</c:v>
                </c:pt>
                <c:pt idx="114">
                  <c:v>40319</c:v>
                </c:pt>
                <c:pt idx="115">
                  <c:v>40325</c:v>
                </c:pt>
                <c:pt idx="116">
                  <c:v>40339</c:v>
                </c:pt>
                <c:pt idx="117">
                  <c:v>40359</c:v>
                </c:pt>
                <c:pt idx="118">
                  <c:v>40374</c:v>
                </c:pt>
                <c:pt idx="119">
                  <c:v>40372</c:v>
                </c:pt>
                <c:pt idx="120">
                  <c:v>40372</c:v>
                </c:pt>
                <c:pt idx="121">
                  <c:v>40379</c:v>
                </c:pt>
                <c:pt idx="122">
                  <c:v>40385</c:v>
                </c:pt>
                <c:pt idx="123">
                  <c:v>40383</c:v>
                </c:pt>
                <c:pt idx="124">
                  <c:v>40394</c:v>
                </c:pt>
                <c:pt idx="125">
                  <c:v>40406</c:v>
                </c:pt>
                <c:pt idx="126">
                  <c:v>40415</c:v>
                </c:pt>
                <c:pt idx="127">
                  <c:v>40415</c:v>
                </c:pt>
                <c:pt idx="128">
                  <c:v>40423</c:v>
                </c:pt>
                <c:pt idx="129">
                  <c:v>40436</c:v>
                </c:pt>
                <c:pt idx="130">
                  <c:v>40450</c:v>
                </c:pt>
                <c:pt idx="131">
                  <c:v>40500</c:v>
                </c:pt>
                <c:pt idx="132">
                  <c:v>40517</c:v>
                </c:pt>
                <c:pt idx="133">
                  <c:v>40540</c:v>
                </c:pt>
                <c:pt idx="134">
                  <c:v>40541</c:v>
                </c:pt>
                <c:pt idx="135">
                  <c:v>40552</c:v>
                </c:pt>
                <c:pt idx="136">
                  <c:v>40560</c:v>
                </c:pt>
                <c:pt idx="137">
                  <c:v>40566</c:v>
                </c:pt>
                <c:pt idx="138">
                  <c:v>40576</c:v>
                </c:pt>
                <c:pt idx="139">
                  <c:v>40598</c:v>
                </c:pt>
                <c:pt idx="140">
                  <c:v>40577</c:v>
                </c:pt>
                <c:pt idx="141">
                  <c:v>40597</c:v>
                </c:pt>
                <c:pt idx="142">
                  <c:v>40606</c:v>
                </c:pt>
                <c:pt idx="143">
                  <c:v>40675</c:v>
                </c:pt>
                <c:pt idx="144">
                  <c:v>40703</c:v>
                </c:pt>
                <c:pt idx="145">
                  <c:v>40735</c:v>
                </c:pt>
                <c:pt idx="146">
                  <c:v>40749</c:v>
                </c:pt>
                <c:pt idx="147">
                  <c:v>40772</c:v>
                </c:pt>
                <c:pt idx="148">
                  <c:v>40773</c:v>
                </c:pt>
                <c:pt idx="149">
                  <c:v>40785</c:v>
                </c:pt>
                <c:pt idx="150">
                  <c:v>40799</c:v>
                </c:pt>
                <c:pt idx="151">
                  <c:v>40828</c:v>
                </c:pt>
                <c:pt idx="152">
                  <c:v>40858</c:v>
                </c:pt>
                <c:pt idx="153">
                  <c:v>40879</c:v>
                </c:pt>
                <c:pt idx="154">
                  <c:v>40907</c:v>
                </c:pt>
                <c:pt idx="155">
                  <c:v>40923</c:v>
                </c:pt>
                <c:pt idx="156">
                  <c:v>40940</c:v>
                </c:pt>
                <c:pt idx="157">
                  <c:v>40975</c:v>
                </c:pt>
                <c:pt idx="158">
                  <c:v>40989</c:v>
                </c:pt>
                <c:pt idx="159">
                  <c:v>41022</c:v>
                </c:pt>
                <c:pt idx="160">
                  <c:v>41058</c:v>
                </c:pt>
                <c:pt idx="161">
                  <c:v>41079</c:v>
                </c:pt>
                <c:pt idx="162">
                  <c:v>41135</c:v>
                </c:pt>
                <c:pt idx="163">
                  <c:v>41165</c:v>
                </c:pt>
                <c:pt idx="164">
                  <c:v>41207</c:v>
                </c:pt>
                <c:pt idx="165">
                  <c:v>41228</c:v>
                </c:pt>
                <c:pt idx="166">
                  <c:v>41273</c:v>
                </c:pt>
                <c:pt idx="167">
                  <c:v>41309</c:v>
                </c:pt>
                <c:pt idx="168">
                  <c:v>41351</c:v>
                </c:pt>
                <c:pt idx="169">
                  <c:v>41390</c:v>
                </c:pt>
                <c:pt idx="170">
                  <c:v>41423</c:v>
                </c:pt>
                <c:pt idx="171">
                  <c:v>41467</c:v>
                </c:pt>
                <c:pt idx="172">
                  <c:v>41521</c:v>
                </c:pt>
                <c:pt idx="173">
                  <c:v>41687</c:v>
                </c:pt>
                <c:pt idx="174">
                  <c:v>41927</c:v>
                </c:pt>
                <c:pt idx="175">
                  <c:v>42247</c:v>
                </c:pt>
                <c:pt idx="176">
                  <c:v>42639</c:v>
                </c:pt>
                <c:pt idx="177">
                  <c:v>42934</c:v>
                </c:pt>
                <c:pt idx="178">
                  <c:v>43102</c:v>
                </c:pt>
                <c:pt idx="179">
                  <c:v>43185</c:v>
                </c:pt>
                <c:pt idx="180">
                  <c:v>43411</c:v>
                </c:pt>
                <c:pt idx="181">
                  <c:v>43569</c:v>
                </c:pt>
                <c:pt idx="182">
                  <c:v>43649</c:v>
                </c:pt>
                <c:pt idx="183">
                  <c:v>43718</c:v>
                </c:pt>
                <c:pt idx="184">
                  <c:v>43799</c:v>
                </c:pt>
                <c:pt idx="185">
                  <c:v>43944</c:v>
                </c:pt>
                <c:pt idx="186">
                  <c:v>44048</c:v>
                </c:pt>
                <c:pt idx="187">
                  <c:v>44163</c:v>
                </c:pt>
                <c:pt idx="188">
                  <c:v>44260</c:v>
                </c:pt>
                <c:pt idx="189">
                  <c:v>44333</c:v>
                </c:pt>
                <c:pt idx="190">
                  <c:v>44410</c:v>
                </c:pt>
                <c:pt idx="191">
                  <c:v>44481</c:v>
                </c:pt>
                <c:pt idx="192">
                  <c:v>44562</c:v>
                </c:pt>
                <c:pt idx="193">
                  <c:v>44636</c:v>
                </c:pt>
                <c:pt idx="194">
                  <c:v>44698</c:v>
                </c:pt>
                <c:pt idx="195">
                  <c:v>44761</c:v>
                </c:pt>
                <c:pt idx="196">
                  <c:v>44791</c:v>
                </c:pt>
                <c:pt idx="197">
                  <c:v>44831</c:v>
                </c:pt>
                <c:pt idx="198">
                  <c:v>44903</c:v>
                </c:pt>
                <c:pt idx="199">
                  <c:v>45027</c:v>
                </c:pt>
                <c:pt idx="200">
                  <c:v>45111</c:v>
                </c:pt>
                <c:pt idx="201">
                  <c:v>45185</c:v>
                </c:pt>
                <c:pt idx="202">
                  <c:v>45241</c:v>
                </c:pt>
                <c:pt idx="203">
                  <c:v>45292</c:v>
                </c:pt>
                <c:pt idx="204">
                  <c:v>45380</c:v>
                </c:pt>
                <c:pt idx="205">
                  <c:v>45483</c:v>
                </c:pt>
                <c:pt idx="206">
                  <c:v>45601</c:v>
                </c:pt>
                <c:pt idx="207">
                  <c:v>45704</c:v>
                </c:pt>
                <c:pt idx="208">
                  <c:v>45756</c:v>
                </c:pt>
                <c:pt idx="209">
                  <c:v>45808</c:v>
                </c:pt>
                <c:pt idx="210">
                  <c:v>45880</c:v>
                </c:pt>
                <c:pt idx="211">
                  <c:v>45971</c:v>
                </c:pt>
                <c:pt idx="212">
                  <c:v>46079</c:v>
                </c:pt>
                <c:pt idx="213">
                  <c:v>46203</c:v>
                </c:pt>
                <c:pt idx="214">
                  <c:v>46311</c:v>
                </c:pt>
                <c:pt idx="215">
                  <c:v>46462</c:v>
                </c:pt>
                <c:pt idx="216">
                  <c:v>46552</c:v>
                </c:pt>
                <c:pt idx="217">
                  <c:v>46607</c:v>
                </c:pt>
                <c:pt idx="218">
                  <c:v>46665</c:v>
                </c:pt>
                <c:pt idx="219">
                  <c:v>46721</c:v>
                </c:pt>
                <c:pt idx="220">
                  <c:v>46811</c:v>
                </c:pt>
                <c:pt idx="221">
                  <c:v>46842</c:v>
                </c:pt>
                <c:pt idx="222">
                  <c:v>46855</c:v>
                </c:pt>
                <c:pt idx="223">
                  <c:v>46863</c:v>
                </c:pt>
                <c:pt idx="224">
                  <c:v>46873</c:v>
                </c:pt>
                <c:pt idx="225">
                  <c:v>46884</c:v>
                </c:pt>
                <c:pt idx="226">
                  <c:v>46907</c:v>
                </c:pt>
                <c:pt idx="227">
                  <c:v>46909</c:v>
                </c:pt>
                <c:pt idx="228">
                  <c:v>46921</c:v>
                </c:pt>
                <c:pt idx="229">
                  <c:v>46949</c:v>
                </c:pt>
                <c:pt idx="230">
                  <c:v>46953</c:v>
                </c:pt>
                <c:pt idx="231">
                  <c:v>46955</c:v>
                </c:pt>
                <c:pt idx="232">
                  <c:v>46959</c:v>
                </c:pt>
                <c:pt idx="233">
                  <c:v>46967</c:v>
                </c:pt>
                <c:pt idx="234">
                  <c:v>46978</c:v>
                </c:pt>
                <c:pt idx="235">
                  <c:v>46987</c:v>
                </c:pt>
                <c:pt idx="236">
                  <c:v>46985</c:v>
                </c:pt>
                <c:pt idx="237">
                  <c:v>46997</c:v>
                </c:pt>
                <c:pt idx="238">
                  <c:v>46995</c:v>
                </c:pt>
                <c:pt idx="239">
                  <c:v>46998</c:v>
                </c:pt>
                <c:pt idx="240">
                  <c:v>46996</c:v>
                </c:pt>
                <c:pt idx="241">
                  <c:v>46997</c:v>
                </c:pt>
                <c:pt idx="242">
                  <c:v>46998</c:v>
                </c:pt>
                <c:pt idx="243">
                  <c:v>46999</c:v>
                </c:pt>
                <c:pt idx="244">
                  <c:v>46996</c:v>
                </c:pt>
                <c:pt idx="245">
                  <c:v>46999</c:v>
                </c:pt>
                <c:pt idx="246">
                  <c:v>46997</c:v>
                </c:pt>
                <c:pt idx="247">
                  <c:v>46997</c:v>
                </c:pt>
                <c:pt idx="248">
                  <c:v>46999</c:v>
                </c:pt>
                <c:pt idx="249">
                  <c:v>46996</c:v>
                </c:pt>
                <c:pt idx="250">
                  <c:v>46998</c:v>
                </c:pt>
                <c:pt idx="251">
                  <c:v>47002</c:v>
                </c:pt>
                <c:pt idx="252">
                  <c:v>47002</c:v>
                </c:pt>
                <c:pt idx="253">
                  <c:v>47000</c:v>
                </c:pt>
                <c:pt idx="254">
                  <c:v>46998</c:v>
                </c:pt>
                <c:pt idx="255">
                  <c:v>46997</c:v>
                </c:pt>
                <c:pt idx="256">
                  <c:v>46995</c:v>
                </c:pt>
                <c:pt idx="257">
                  <c:v>46990</c:v>
                </c:pt>
                <c:pt idx="258">
                  <c:v>46985</c:v>
                </c:pt>
                <c:pt idx="259">
                  <c:v>46981</c:v>
                </c:pt>
                <c:pt idx="260">
                  <c:v>46974</c:v>
                </c:pt>
                <c:pt idx="261">
                  <c:v>46975</c:v>
                </c:pt>
                <c:pt idx="262">
                  <c:v>46972</c:v>
                </c:pt>
                <c:pt idx="263">
                  <c:v>46966</c:v>
                </c:pt>
                <c:pt idx="264">
                  <c:v>46964</c:v>
                </c:pt>
                <c:pt idx="265">
                  <c:v>46960</c:v>
                </c:pt>
                <c:pt idx="266">
                  <c:v>46961</c:v>
                </c:pt>
                <c:pt idx="267">
                  <c:v>46960</c:v>
                </c:pt>
                <c:pt idx="268">
                  <c:v>46961</c:v>
                </c:pt>
                <c:pt idx="269">
                  <c:v>46963</c:v>
                </c:pt>
                <c:pt idx="270">
                  <c:v>46960</c:v>
                </c:pt>
                <c:pt idx="271">
                  <c:v>46952</c:v>
                </c:pt>
                <c:pt idx="272">
                  <c:v>46948</c:v>
                </c:pt>
                <c:pt idx="273">
                  <c:v>46943</c:v>
                </c:pt>
                <c:pt idx="274">
                  <c:v>46937</c:v>
                </c:pt>
                <c:pt idx="275">
                  <c:v>46934</c:v>
                </c:pt>
                <c:pt idx="276">
                  <c:v>46935</c:v>
                </c:pt>
                <c:pt idx="277">
                  <c:v>46937</c:v>
                </c:pt>
                <c:pt idx="278">
                  <c:v>46934</c:v>
                </c:pt>
                <c:pt idx="279">
                  <c:v>46935</c:v>
                </c:pt>
                <c:pt idx="280">
                  <c:v>46929</c:v>
                </c:pt>
                <c:pt idx="281">
                  <c:v>46924</c:v>
                </c:pt>
                <c:pt idx="282">
                  <c:v>46921</c:v>
                </c:pt>
                <c:pt idx="283">
                  <c:v>46916</c:v>
                </c:pt>
                <c:pt idx="284">
                  <c:v>46916</c:v>
                </c:pt>
                <c:pt idx="285">
                  <c:v>46917</c:v>
                </c:pt>
                <c:pt idx="286">
                  <c:v>46912</c:v>
                </c:pt>
                <c:pt idx="287">
                  <c:v>46909</c:v>
                </c:pt>
                <c:pt idx="288">
                  <c:v>46904</c:v>
                </c:pt>
                <c:pt idx="289">
                  <c:v>46901</c:v>
                </c:pt>
                <c:pt idx="290">
                  <c:v>46899</c:v>
                </c:pt>
                <c:pt idx="291">
                  <c:v>46898</c:v>
                </c:pt>
                <c:pt idx="292">
                  <c:v>46895</c:v>
                </c:pt>
                <c:pt idx="293">
                  <c:v>46903</c:v>
                </c:pt>
                <c:pt idx="294">
                  <c:v>46908</c:v>
                </c:pt>
                <c:pt idx="295">
                  <c:v>46905</c:v>
                </c:pt>
                <c:pt idx="296">
                  <c:v>46902</c:v>
                </c:pt>
                <c:pt idx="297">
                  <c:v>46899</c:v>
                </c:pt>
                <c:pt idx="298">
                  <c:v>46896</c:v>
                </c:pt>
                <c:pt idx="299">
                  <c:v>46900</c:v>
                </c:pt>
                <c:pt idx="300">
                  <c:v>46904</c:v>
                </c:pt>
                <c:pt idx="301">
                  <c:v>46898</c:v>
                </c:pt>
                <c:pt idx="302">
                  <c:v>46893</c:v>
                </c:pt>
                <c:pt idx="303">
                  <c:v>46899</c:v>
                </c:pt>
                <c:pt idx="304">
                  <c:v>46905</c:v>
                </c:pt>
                <c:pt idx="305">
                  <c:v>46905</c:v>
                </c:pt>
                <c:pt idx="306">
                  <c:v>46909</c:v>
                </c:pt>
                <c:pt idx="307">
                  <c:v>46903</c:v>
                </c:pt>
                <c:pt idx="308">
                  <c:v>46901</c:v>
                </c:pt>
                <c:pt idx="309">
                  <c:v>46904</c:v>
                </c:pt>
                <c:pt idx="310">
                  <c:v>46903</c:v>
                </c:pt>
                <c:pt idx="311">
                  <c:v>46894</c:v>
                </c:pt>
                <c:pt idx="312">
                  <c:v>46892</c:v>
                </c:pt>
                <c:pt idx="313">
                  <c:v>46890</c:v>
                </c:pt>
                <c:pt idx="314">
                  <c:v>46886</c:v>
                </c:pt>
                <c:pt idx="315">
                  <c:v>46888</c:v>
                </c:pt>
                <c:pt idx="316">
                  <c:v>46891</c:v>
                </c:pt>
                <c:pt idx="317">
                  <c:v>46890</c:v>
                </c:pt>
                <c:pt idx="318">
                  <c:v>46892</c:v>
                </c:pt>
                <c:pt idx="319">
                  <c:v>46887</c:v>
                </c:pt>
                <c:pt idx="320">
                  <c:v>46885</c:v>
                </c:pt>
                <c:pt idx="321">
                  <c:v>46887</c:v>
                </c:pt>
                <c:pt idx="322">
                  <c:v>46890</c:v>
                </c:pt>
                <c:pt idx="323">
                  <c:v>46886</c:v>
                </c:pt>
                <c:pt idx="324">
                  <c:v>46892</c:v>
                </c:pt>
                <c:pt idx="325">
                  <c:v>46894</c:v>
                </c:pt>
                <c:pt idx="326">
                  <c:v>46891</c:v>
                </c:pt>
                <c:pt idx="327">
                  <c:v>46888</c:v>
                </c:pt>
                <c:pt idx="328">
                  <c:v>46883</c:v>
                </c:pt>
                <c:pt idx="329">
                  <c:v>46872</c:v>
                </c:pt>
                <c:pt idx="330">
                  <c:v>46867</c:v>
                </c:pt>
                <c:pt idx="331">
                  <c:v>46870</c:v>
                </c:pt>
                <c:pt idx="332">
                  <c:v>46873</c:v>
                </c:pt>
                <c:pt idx="333">
                  <c:v>46871</c:v>
                </c:pt>
                <c:pt idx="334">
                  <c:v>46867</c:v>
                </c:pt>
                <c:pt idx="335">
                  <c:v>46863</c:v>
                </c:pt>
                <c:pt idx="336">
                  <c:v>46864</c:v>
                </c:pt>
                <c:pt idx="337">
                  <c:v>46863</c:v>
                </c:pt>
                <c:pt idx="338">
                  <c:v>46889</c:v>
                </c:pt>
                <c:pt idx="339">
                  <c:v>46911</c:v>
                </c:pt>
                <c:pt idx="340">
                  <c:v>46921</c:v>
                </c:pt>
                <c:pt idx="341">
                  <c:v>46921</c:v>
                </c:pt>
                <c:pt idx="342">
                  <c:v>46928</c:v>
                </c:pt>
                <c:pt idx="343">
                  <c:v>46930</c:v>
                </c:pt>
                <c:pt idx="344">
                  <c:v>46927</c:v>
                </c:pt>
                <c:pt idx="345">
                  <c:v>46931</c:v>
                </c:pt>
                <c:pt idx="346">
                  <c:v>46933</c:v>
                </c:pt>
                <c:pt idx="347">
                  <c:v>46939</c:v>
                </c:pt>
                <c:pt idx="348">
                  <c:v>46944</c:v>
                </c:pt>
                <c:pt idx="349">
                  <c:v>46948</c:v>
                </c:pt>
                <c:pt idx="350">
                  <c:v>46953</c:v>
                </c:pt>
                <c:pt idx="351">
                  <c:v>46950</c:v>
                </c:pt>
                <c:pt idx="352">
                  <c:v>46962</c:v>
                </c:pt>
                <c:pt idx="353">
                  <c:v>46965</c:v>
                </c:pt>
                <c:pt idx="354">
                  <c:v>46964</c:v>
                </c:pt>
                <c:pt idx="355">
                  <c:v>46970</c:v>
                </c:pt>
                <c:pt idx="356">
                  <c:v>46972</c:v>
                </c:pt>
                <c:pt idx="357">
                  <c:v>46969</c:v>
                </c:pt>
                <c:pt idx="358">
                  <c:v>46979</c:v>
                </c:pt>
                <c:pt idx="359">
                  <c:v>46988</c:v>
                </c:pt>
                <c:pt idx="360">
                  <c:v>46992</c:v>
                </c:pt>
                <c:pt idx="361">
                  <c:v>46990</c:v>
                </c:pt>
                <c:pt idx="362">
                  <c:v>46994</c:v>
                </c:pt>
                <c:pt idx="363">
                  <c:v>47007</c:v>
                </c:pt>
                <c:pt idx="364">
                  <c:v>47021</c:v>
                </c:pt>
                <c:pt idx="365">
                  <c:v>47021</c:v>
                </c:pt>
                <c:pt idx="366">
                  <c:v>47036</c:v>
                </c:pt>
                <c:pt idx="367">
                  <c:v>47040</c:v>
                </c:pt>
                <c:pt idx="368">
                  <c:v>47042</c:v>
                </c:pt>
                <c:pt idx="369">
                  <c:v>47038</c:v>
                </c:pt>
                <c:pt idx="370">
                  <c:v>47037</c:v>
                </c:pt>
                <c:pt idx="371">
                  <c:v>47062</c:v>
                </c:pt>
                <c:pt idx="372">
                  <c:v>47061</c:v>
                </c:pt>
                <c:pt idx="373">
                  <c:v>47058</c:v>
                </c:pt>
                <c:pt idx="374">
                  <c:v>47057</c:v>
                </c:pt>
                <c:pt idx="375">
                  <c:v>47052</c:v>
                </c:pt>
                <c:pt idx="376">
                  <c:v>47051</c:v>
                </c:pt>
                <c:pt idx="377">
                  <c:v>47053</c:v>
                </c:pt>
                <c:pt idx="378">
                  <c:v>47055</c:v>
                </c:pt>
                <c:pt idx="379">
                  <c:v>47032</c:v>
                </c:pt>
                <c:pt idx="380">
                  <c:v>47033</c:v>
                </c:pt>
                <c:pt idx="381">
                  <c:v>47037</c:v>
                </c:pt>
                <c:pt idx="382">
                  <c:v>47039</c:v>
                </c:pt>
                <c:pt idx="383">
                  <c:v>47036</c:v>
                </c:pt>
                <c:pt idx="384">
                  <c:v>47026</c:v>
                </c:pt>
                <c:pt idx="385">
                  <c:v>47028</c:v>
                </c:pt>
                <c:pt idx="386">
                  <c:v>47028</c:v>
                </c:pt>
                <c:pt idx="387">
                  <c:v>47031</c:v>
                </c:pt>
                <c:pt idx="388">
                  <c:v>47032</c:v>
                </c:pt>
                <c:pt idx="389">
                  <c:v>47032</c:v>
                </c:pt>
                <c:pt idx="390">
                  <c:v>47032</c:v>
                </c:pt>
                <c:pt idx="391">
                  <c:v>47032</c:v>
                </c:pt>
                <c:pt idx="392">
                  <c:v>47028</c:v>
                </c:pt>
                <c:pt idx="393">
                  <c:v>47029</c:v>
                </c:pt>
                <c:pt idx="394">
                  <c:v>47031</c:v>
                </c:pt>
                <c:pt idx="395">
                  <c:v>47032</c:v>
                </c:pt>
                <c:pt idx="396">
                  <c:v>47030</c:v>
                </c:pt>
                <c:pt idx="397">
                  <c:v>47030</c:v>
                </c:pt>
                <c:pt idx="398">
                  <c:v>47025</c:v>
                </c:pt>
                <c:pt idx="399">
                  <c:v>47021</c:v>
                </c:pt>
                <c:pt idx="400">
                  <c:v>47020</c:v>
                </c:pt>
                <c:pt idx="401">
                  <c:v>47014</c:v>
                </c:pt>
                <c:pt idx="402">
                  <c:v>47012</c:v>
                </c:pt>
                <c:pt idx="403">
                  <c:v>47014</c:v>
                </c:pt>
                <c:pt idx="404">
                  <c:v>47016</c:v>
                </c:pt>
                <c:pt idx="405">
                  <c:v>47016</c:v>
                </c:pt>
                <c:pt idx="406">
                  <c:v>47020</c:v>
                </c:pt>
                <c:pt idx="407">
                  <c:v>47018</c:v>
                </c:pt>
                <c:pt idx="408">
                  <c:v>47016</c:v>
                </c:pt>
                <c:pt idx="409">
                  <c:v>47015</c:v>
                </c:pt>
                <c:pt idx="410">
                  <c:v>47009</c:v>
                </c:pt>
                <c:pt idx="411">
                  <c:v>47006</c:v>
                </c:pt>
                <c:pt idx="412">
                  <c:v>47005</c:v>
                </c:pt>
                <c:pt idx="413">
                  <c:v>47011</c:v>
                </c:pt>
                <c:pt idx="414">
                  <c:v>47014</c:v>
                </c:pt>
                <c:pt idx="415">
                  <c:v>47010</c:v>
                </c:pt>
                <c:pt idx="416">
                  <c:v>47009</c:v>
                </c:pt>
                <c:pt idx="417">
                  <c:v>47015</c:v>
                </c:pt>
                <c:pt idx="418">
                  <c:v>47016</c:v>
                </c:pt>
                <c:pt idx="419">
                  <c:v>47011</c:v>
                </c:pt>
                <c:pt idx="420">
                  <c:v>47012</c:v>
                </c:pt>
                <c:pt idx="421">
                  <c:v>47010</c:v>
                </c:pt>
                <c:pt idx="422">
                  <c:v>47021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35A2-47E5-A8B9-403D37E78402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Eurosat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Sheet1!$A$2:$A$424</c:f>
              <c:numCache>
                <c:formatCode>m/d/yyyy</c:formatCode>
                <c:ptCount val="423"/>
                <c:pt idx="0">
                  <c:v>42461</c:v>
                </c:pt>
                <c:pt idx="1">
                  <c:v>42462</c:v>
                </c:pt>
                <c:pt idx="2">
                  <c:v>42463</c:v>
                </c:pt>
                <c:pt idx="3">
                  <c:v>42464</c:v>
                </c:pt>
                <c:pt idx="4">
                  <c:v>42465</c:v>
                </c:pt>
                <c:pt idx="5">
                  <c:v>42466</c:v>
                </c:pt>
                <c:pt idx="6">
                  <c:v>42467</c:v>
                </c:pt>
                <c:pt idx="7">
                  <c:v>42468</c:v>
                </c:pt>
                <c:pt idx="8">
                  <c:v>42469</c:v>
                </c:pt>
                <c:pt idx="9">
                  <c:v>42470</c:v>
                </c:pt>
                <c:pt idx="10">
                  <c:v>42471</c:v>
                </c:pt>
                <c:pt idx="11">
                  <c:v>42472</c:v>
                </c:pt>
                <c:pt idx="12">
                  <c:v>42473</c:v>
                </c:pt>
                <c:pt idx="13">
                  <c:v>42474</c:v>
                </c:pt>
                <c:pt idx="14">
                  <c:v>42475</c:v>
                </c:pt>
                <c:pt idx="15">
                  <c:v>42476</c:v>
                </c:pt>
                <c:pt idx="16">
                  <c:v>42477</c:v>
                </c:pt>
                <c:pt idx="17">
                  <c:v>42478</c:v>
                </c:pt>
                <c:pt idx="18">
                  <c:v>42479</c:v>
                </c:pt>
                <c:pt idx="19">
                  <c:v>42480</c:v>
                </c:pt>
                <c:pt idx="20">
                  <c:v>42481</c:v>
                </c:pt>
                <c:pt idx="21">
                  <c:v>42482</c:v>
                </c:pt>
                <c:pt idx="22">
                  <c:v>42483</c:v>
                </c:pt>
                <c:pt idx="23">
                  <c:v>42484</c:v>
                </c:pt>
                <c:pt idx="24">
                  <c:v>42485</c:v>
                </c:pt>
                <c:pt idx="25">
                  <c:v>42486</c:v>
                </c:pt>
                <c:pt idx="26">
                  <c:v>42487</c:v>
                </c:pt>
                <c:pt idx="27">
                  <c:v>42488</c:v>
                </c:pt>
                <c:pt idx="28">
                  <c:v>42489</c:v>
                </c:pt>
                <c:pt idx="29">
                  <c:v>42490</c:v>
                </c:pt>
                <c:pt idx="30">
                  <c:v>42491</c:v>
                </c:pt>
                <c:pt idx="31">
                  <c:v>42492</c:v>
                </c:pt>
                <c:pt idx="32">
                  <c:v>42493</c:v>
                </c:pt>
                <c:pt idx="33">
                  <c:v>42494</c:v>
                </c:pt>
                <c:pt idx="34">
                  <c:v>42495</c:v>
                </c:pt>
                <c:pt idx="35">
                  <c:v>42496</c:v>
                </c:pt>
                <c:pt idx="36">
                  <c:v>42497</c:v>
                </c:pt>
                <c:pt idx="37">
                  <c:v>42498</c:v>
                </c:pt>
                <c:pt idx="38">
                  <c:v>42499</c:v>
                </c:pt>
                <c:pt idx="39">
                  <c:v>42500</c:v>
                </c:pt>
                <c:pt idx="40">
                  <c:v>42501</c:v>
                </c:pt>
                <c:pt idx="41">
                  <c:v>42502</c:v>
                </c:pt>
                <c:pt idx="42">
                  <c:v>42503</c:v>
                </c:pt>
                <c:pt idx="43">
                  <c:v>42504</c:v>
                </c:pt>
                <c:pt idx="44">
                  <c:v>42505</c:v>
                </c:pt>
                <c:pt idx="45">
                  <c:v>42506</c:v>
                </c:pt>
                <c:pt idx="46">
                  <c:v>42507</c:v>
                </c:pt>
                <c:pt idx="47">
                  <c:v>42508</c:v>
                </c:pt>
                <c:pt idx="48">
                  <c:v>42509</c:v>
                </c:pt>
                <c:pt idx="49">
                  <c:v>42510</c:v>
                </c:pt>
                <c:pt idx="50">
                  <c:v>42511</c:v>
                </c:pt>
                <c:pt idx="51">
                  <c:v>42512</c:v>
                </c:pt>
                <c:pt idx="52">
                  <c:v>42513</c:v>
                </c:pt>
                <c:pt idx="53">
                  <c:v>42514</c:v>
                </c:pt>
                <c:pt idx="54">
                  <c:v>42515</c:v>
                </c:pt>
                <c:pt idx="55">
                  <c:v>42516</c:v>
                </c:pt>
                <c:pt idx="56">
                  <c:v>42517</c:v>
                </c:pt>
                <c:pt idx="57">
                  <c:v>42518</c:v>
                </c:pt>
                <c:pt idx="58">
                  <c:v>42519</c:v>
                </c:pt>
                <c:pt idx="59">
                  <c:v>42520</c:v>
                </c:pt>
                <c:pt idx="60">
                  <c:v>42521</c:v>
                </c:pt>
                <c:pt idx="61">
                  <c:v>42522</c:v>
                </c:pt>
                <c:pt idx="62">
                  <c:v>42523</c:v>
                </c:pt>
                <c:pt idx="63">
                  <c:v>42524</c:v>
                </c:pt>
                <c:pt idx="64">
                  <c:v>42525</c:v>
                </c:pt>
                <c:pt idx="65">
                  <c:v>42526</c:v>
                </c:pt>
                <c:pt idx="66">
                  <c:v>42527</c:v>
                </c:pt>
                <c:pt idx="67">
                  <c:v>42528</c:v>
                </c:pt>
                <c:pt idx="68">
                  <c:v>42529</c:v>
                </c:pt>
                <c:pt idx="69">
                  <c:v>42530</c:v>
                </c:pt>
                <c:pt idx="70">
                  <c:v>42531</c:v>
                </c:pt>
                <c:pt idx="71">
                  <c:v>42532</c:v>
                </c:pt>
                <c:pt idx="72">
                  <c:v>42533</c:v>
                </c:pt>
                <c:pt idx="73">
                  <c:v>42534</c:v>
                </c:pt>
                <c:pt idx="74">
                  <c:v>42535</c:v>
                </c:pt>
                <c:pt idx="75">
                  <c:v>42536</c:v>
                </c:pt>
                <c:pt idx="76">
                  <c:v>42537</c:v>
                </c:pt>
                <c:pt idx="77">
                  <c:v>42538</c:v>
                </c:pt>
                <c:pt idx="78">
                  <c:v>42539</c:v>
                </c:pt>
                <c:pt idx="79">
                  <c:v>42540</c:v>
                </c:pt>
                <c:pt idx="80">
                  <c:v>42541</c:v>
                </c:pt>
                <c:pt idx="81">
                  <c:v>42542</c:v>
                </c:pt>
                <c:pt idx="82">
                  <c:v>42543</c:v>
                </c:pt>
                <c:pt idx="83">
                  <c:v>42544</c:v>
                </c:pt>
                <c:pt idx="84">
                  <c:v>42545</c:v>
                </c:pt>
                <c:pt idx="85">
                  <c:v>42546</c:v>
                </c:pt>
                <c:pt idx="86">
                  <c:v>42547</c:v>
                </c:pt>
                <c:pt idx="87">
                  <c:v>42548</c:v>
                </c:pt>
                <c:pt idx="88">
                  <c:v>42549</c:v>
                </c:pt>
                <c:pt idx="89">
                  <c:v>42550</c:v>
                </c:pt>
                <c:pt idx="90">
                  <c:v>42551</c:v>
                </c:pt>
                <c:pt idx="91">
                  <c:v>42552</c:v>
                </c:pt>
                <c:pt idx="92">
                  <c:v>42553</c:v>
                </c:pt>
                <c:pt idx="93">
                  <c:v>42554</c:v>
                </c:pt>
                <c:pt idx="94">
                  <c:v>42555</c:v>
                </c:pt>
                <c:pt idx="95">
                  <c:v>42556</c:v>
                </c:pt>
                <c:pt idx="96">
                  <c:v>42557</c:v>
                </c:pt>
                <c:pt idx="97">
                  <c:v>42558</c:v>
                </c:pt>
                <c:pt idx="98">
                  <c:v>42559</c:v>
                </c:pt>
                <c:pt idx="99">
                  <c:v>42560</c:v>
                </c:pt>
                <c:pt idx="100">
                  <c:v>42561</c:v>
                </c:pt>
                <c:pt idx="101">
                  <c:v>42562</c:v>
                </c:pt>
                <c:pt idx="102">
                  <c:v>42563</c:v>
                </c:pt>
                <c:pt idx="103">
                  <c:v>42564</c:v>
                </c:pt>
                <c:pt idx="104">
                  <c:v>42565</c:v>
                </c:pt>
                <c:pt idx="105">
                  <c:v>42566</c:v>
                </c:pt>
                <c:pt idx="106">
                  <c:v>42567</c:v>
                </c:pt>
                <c:pt idx="107">
                  <c:v>42568</c:v>
                </c:pt>
                <c:pt idx="108">
                  <c:v>42569</c:v>
                </c:pt>
                <c:pt idx="109">
                  <c:v>42570</c:v>
                </c:pt>
                <c:pt idx="110">
                  <c:v>42571</c:v>
                </c:pt>
                <c:pt idx="111">
                  <c:v>42572</c:v>
                </c:pt>
                <c:pt idx="112">
                  <c:v>42573</c:v>
                </c:pt>
                <c:pt idx="113">
                  <c:v>42574</c:v>
                </c:pt>
                <c:pt idx="114">
                  <c:v>42575</c:v>
                </c:pt>
                <c:pt idx="115">
                  <c:v>42576</c:v>
                </c:pt>
                <c:pt idx="116">
                  <c:v>42577</c:v>
                </c:pt>
                <c:pt idx="117">
                  <c:v>42578</c:v>
                </c:pt>
                <c:pt idx="118">
                  <c:v>42579</c:v>
                </c:pt>
                <c:pt idx="119">
                  <c:v>42580</c:v>
                </c:pt>
                <c:pt idx="120">
                  <c:v>42581</c:v>
                </c:pt>
                <c:pt idx="121">
                  <c:v>42582</c:v>
                </c:pt>
                <c:pt idx="122">
                  <c:v>42583</c:v>
                </c:pt>
                <c:pt idx="123">
                  <c:v>42584</c:v>
                </c:pt>
                <c:pt idx="124">
                  <c:v>42585</c:v>
                </c:pt>
                <c:pt idx="125">
                  <c:v>42586</c:v>
                </c:pt>
                <c:pt idx="126">
                  <c:v>42587</c:v>
                </c:pt>
                <c:pt idx="127">
                  <c:v>42588</c:v>
                </c:pt>
                <c:pt idx="128">
                  <c:v>42589</c:v>
                </c:pt>
                <c:pt idx="129">
                  <c:v>42590</c:v>
                </c:pt>
                <c:pt idx="130">
                  <c:v>42591</c:v>
                </c:pt>
                <c:pt idx="131">
                  <c:v>42592</c:v>
                </c:pt>
                <c:pt idx="132">
                  <c:v>42593</c:v>
                </c:pt>
                <c:pt idx="133">
                  <c:v>42594</c:v>
                </c:pt>
                <c:pt idx="134">
                  <c:v>42595</c:v>
                </c:pt>
                <c:pt idx="135">
                  <c:v>42596</c:v>
                </c:pt>
                <c:pt idx="136">
                  <c:v>42597</c:v>
                </c:pt>
                <c:pt idx="137">
                  <c:v>42598</c:v>
                </c:pt>
                <c:pt idx="138">
                  <c:v>42599</c:v>
                </c:pt>
                <c:pt idx="139">
                  <c:v>42600</c:v>
                </c:pt>
                <c:pt idx="140">
                  <c:v>42601</c:v>
                </c:pt>
                <c:pt idx="141">
                  <c:v>42602</c:v>
                </c:pt>
                <c:pt idx="142">
                  <c:v>42603</c:v>
                </c:pt>
                <c:pt idx="143">
                  <c:v>42604</c:v>
                </c:pt>
                <c:pt idx="144">
                  <c:v>42605</c:v>
                </c:pt>
                <c:pt idx="145">
                  <c:v>42606</c:v>
                </c:pt>
                <c:pt idx="146">
                  <c:v>42607</c:v>
                </c:pt>
                <c:pt idx="147">
                  <c:v>42608</c:v>
                </c:pt>
                <c:pt idx="148">
                  <c:v>42609</c:v>
                </c:pt>
                <c:pt idx="149">
                  <c:v>42610</c:v>
                </c:pt>
                <c:pt idx="150">
                  <c:v>42611</c:v>
                </c:pt>
                <c:pt idx="151">
                  <c:v>42612</c:v>
                </c:pt>
                <c:pt idx="152">
                  <c:v>42613</c:v>
                </c:pt>
                <c:pt idx="153">
                  <c:v>42614</c:v>
                </c:pt>
                <c:pt idx="154">
                  <c:v>42615</c:v>
                </c:pt>
                <c:pt idx="155">
                  <c:v>42616</c:v>
                </c:pt>
                <c:pt idx="156">
                  <c:v>42617</c:v>
                </c:pt>
                <c:pt idx="157">
                  <c:v>42618</c:v>
                </c:pt>
                <c:pt idx="158">
                  <c:v>42619</c:v>
                </c:pt>
                <c:pt idx="159">
                  <c:v>42620</c:v>
                </c:pt>
                <c:pt idx="160">
                  <c:v>42621</c:v>
                </c:pt>
                <c:pt idx="161">
                  <c:v>42622</c:v>
                </c:pt>
                <c:pt idx="162">
                  <c:v>42623</c:v>
                </c:pt>
                <c:pt idx="163">
                  <c:v>42624</c:v>
                </c:pt>
                <c:pt idx="164">
                  <c:v>42625</c:v>
                </c:pt>
                <c:pt idx="165">
                  <c:v>42626</c:v>
                </c:pt>
                <c:pt idx="166">
                  <c:v>42627</c:v>
                </c:pt>
                <c:pt idx="167">
                  <c:v>42628</c:v>
                </c:pt>
                <c:pt idx="168">
                  <c:v>42629</c:v>
                </c:pt>
                <c:pt idx="169">
                  <c:v>42630</c:v>
                </c:pt>
                <c:pt idx="170">
                  <c:v>42631</c:v>
                </c:pt>
                <c:pt idx="171">
                  <c:v>42632</c:v>
                </c:pt>
                <c:pt idx="172">
                  <c:v>42633</c:v>
                </c:pt>
                <c:pt idx="173">
                  <c:v>42634</c:v>
                </c:pt>
                <c:pt idx="174">
                  <c:v>42635</c:v>
                </c:pt>
                <c:pt idx="175">
                  <c:v>42636</c:v>
                </c:pt>
                <c:pt idx="176">
                  <c:v>42637</c:v>
                </c:pt>
                <c:pt idx="177">
                  <c:v>42638</c:v>
                </c:pt>
                <c:pt idx="178">
                  <c:v>42639</c:v>
                </c:pt>
                <c:pt idx="179">
                  <c:v>42640</c:v>
                </c:pt>
                <c:pt idx="180">
                  <c:v>42641</c:v>
                </c:pt>
                <c:pt idx="181">
                  <c:v>42642</c:v>
                </c:pt>
                <c:pt idx="182">
                  <c:v>42643</c:v>
                </c:pt>
                <c:pt idx="183">
                  <c:v>42644</c:v>
                </c:pt>
                <c:pt idx="184">
                  <c:v>42645</c:v>
                </c:pt>
                <c:pt idx="185">
                  <c:v>42646</c:v>
                </c:pt>
                <c:pt idx="186">
                  <c:v>42647</c:v>
                </c:pt>
                <c:pt idx="187">
                  <c:v>42648</c:v>
                </c:pt>
                <c:pt idx="188">
                  <c:v>42649</c:v>
                </c:pt>
                <c:pt idx="189">
                  <c:v>42650</c:v>
                </c:pt>
                <c:pt idx="190">
                  <c:v>42651</c:v>
                </c:pt>
                <c:pt idx="191">
                  <c:v>42652</c:v>
                </c:pt>
                <c:pt idx="192">
                  <c:v>42653</c:v>
                </c:pt>
                <c:pt idx="193">
                  <c:v>42654</c:v>
                </c:pt>
                <c:pt idx="194">
                  <c:v>42655</c:v>
                </c:pt>
                <c:pt idx="195">
                  <c:v>42656</c:v>
                </c:pt>
                <c:pt idx="196">
                  <c:v>42657</c:v>
                </c:pt>
                <c:pt idx="197">
                  <c:v>42658</c:v>
                </c:pt>
                <c:pt idx="198">
                  <c:v>42659</c:v>
                </c:pt>
                <c:pt idx="199">
                  <c:v>42660</c:v>
                </c:pt>
                <c:pt idx="200">
                  <c:v>42661</c:v>
                </c:pt>
                <c:pt idx="201">
                  <c:v>42662</c:v>
                </c:pt>
                <c:pt idx="202">
                  <c:v>42663</c:v>
                </c:pt>
                <c:pt idx="203">
                  <c:v>42664</c:v>
                </c:pt>
                <c:pt idx="204">
                  <c:v>42665</c:v>
                </c:pt>
                <c:pt idx="205">
                  <c:v>42666</c:v>
                </c:pt>
                <c:pt idx="206">
                  <c:v>42667</c:v>
                </c:pt>
                <c:pt idx="207">
                  <c:v>42668</c:v>
                </c:pt>
                <c:pt idx="208">
                  <c:v>42669</c:v>
                </c:pt>
                <c:pt idx="209">
                  <c:v>42670</c:v>
                </c:pt>
                <c:pt idx="210">
                  <c:v>42671</c:v>
                </c:pt>
                <c:pt idx="211">
                  <c:v>42672</c:v>
                </c:pt>
                <c:pt idx="212">
                  <c:v>42673</c:v>
                </c:pt>
                <c:pt idx="213">
                  <c:v>42674</c:v>
                </c:pt>
                <c:pt idx="214">
                  <c:v>42675</c:v>
                </c:pt>
                <c:pt idx="215">
                  <c:v>42676</c:v>
                </c:pt>
                <c:pt idx="216">
                  <c:v>42677</c:v>
                </c:pt>
                <c:pt idx="217">
                  <c:v>42678</c:v>
                </c:pt>
                <c:pt idx="218">
                  <c:v>42679</c:v>
                </c:pt>
                <c:pt idx="219">
                  <c:v>42680</c:v>
                </c:pt>
                <c:pt idx="220">
                  <c:v>42681</c:v>
                </c:pt>
                <c:pt idx="221">
                  <c:v>42682</c:v>
                </c:pt>
                <c:pt idx="222">
                  <c:v>42683</c:v>
                </c:pt>
                <c:pt idx="223">
                  <c:v>42684</c:v>
                </c:pt>
                <c:pt idx="224">
                  <c:v>42685</c:v>
                </c:pt>
                <c:pt idx="225">
                  <c:v>42686</c:v>
                </c:pt>
                <c:pt idx="226">
                  <c:v>42687</c:v>
                </c:pt>
                <c:pt idx="227">
                  <c:v>42688</c:v>
                </c:pt>
                <c:pt idx="228">
                  <c:v>42689</c:v>
                </c:pt>
                <c:pt idx="229">
                  <c:v>42690</c:v>
                </c:pt>
                <c:pt idx="230">
                  <c:v>42691</c:v>
                </c:pt>
                <c:pt idx="231">
                  <c:v>42692</c:v>
                </c:pt>
                <c:pt idx="232">
                  <c:v>42693</c:v>
                </c:pt>
                <c:pt idx="233">
                  <c:v>42694</c:v>
                </c:pt>
                <c:pt idx="234">
                  <c:v>42695</c:v>
                </c:pt>
                <c:pt idx="235">
                  <c:v>42696</c:v>
                </c:pt>
                <c:pt idx="236">
                  <c:v>42697</c:v>
                </c:pt>
                <c:pt idx="237">
                  <c:v>42698</c:v>
                </c:pt>
                <c:pt idx="238">
                  <c:v>42699</c:v>
                </c:pt>
                <c:pt idx="239">
                  <c:v>42700</c:v>
                </c:pt>
                <c:pt idx="240">
                  <c:v>42701</c:v>
                </c:pt>
                <c:pt idx="241">
                  <c:v>42702</c:v>
                </c:pt>
                <c:pt idx="242">
                  <c:v>42703</c:v>
                </c:pt>
                <c:pt idx="243">
                  <c:v>42704</c:v>
                </c:pt>
                <c:pt idx="244">
                  <c:v>42705</c:v>
                </c:pt>
                <c:pt idx="245">
                  <c:v>42706</c:v>
                </c:pt>
                <c:pt idx="246">
                  <c:v>42707</c:v>
                </c:pt>
                <c:pt idx="247">
                  <c:v>42708</c:v>
                </c:pt>
                <c:pt idx="248">
                  <c:v>42709</c:v>
                </c:pt>
                <c:pt idx="249">
                  <c:v>42710</c:v>
                </c:pt>
                <c:pt idx="250">
                  <c:v>42711</c:v>
                </c:pt>
                <c:pt idx="251">
                  <c:v>42712</c:v>
                </c:pt>
                <c:pt idx="252">
                  <c:v>42713</c:v>
                </c:pt>
                <c:pt idx="253">
                  <c:v>42714</c:v>
                </c:pt>
                <c:pt idx="254">
                  <c:v>42715</c:v>
                </c:pt>
                <c:pt idx="255">
                  <c:v>42716</c:v>
                </c:pt>
                <c:pt idx="256">
                  <c:v>42717</c:v>
                </c:pt>
                <c:pt idx="257">
                  <c:v>42718</c:v>
                </c:pt>
                <c:pt idx="258">
                  <c:v>42719</c:v>
                </c:pt>
                <c:pt idx="259">
                  <c:v>42720</c:v>
                </c:pt>
                <c:pt idx="260">
                  <c:v>42721</c:v>
                </c:pt>
                <c:pt idx="261">
                  <c:v>42722</c:v>
                </c:pt>
                <c:pt idx="262">
                  <c:v>42723</c:v>
                </c:pt>
                <c:pt idx="263">
                  <c:v>42724</c:v>
                </c:pt>
                <c:pt idx="264">
                  <c:v>42725</c:v>
                </c:pt>
                <c:pt idx="265">
                  <c:v>42726</c:v>
                </c:pt>
                <c:pt idx="266">
                  <c:v>42727</c:v>
                </c:pt>
                <c:pt idx="267">
                  <c:v>42728</c:v>
                </c:pt>
                <c:pt idx="268">
                  <c:v>42729</c:v>
                </c:pt>
                <c:pt idx="269">
                  <c:v>42730</c:v>
                </c:pt>
                <c:pt idx="270">
                  <c:v>42731</c:v>
                </c:pt>
                <c:pt idx="271">
                  <c:v>42732</c:v>
                </c:pt>
                <c:pt idx="272">
                  <c:v>42733</c:v>
                </c:pt>
                <c:pt idx="273">
                  <c:v>42734</c:v>
                </c:pt>
                <c:pt idx="274">
                  <c:v>42735</c:v>
                </c:pt>
                <c:pt idx="275">
                  <c:v>42736</c:v>
                </c:pt>
                <c:pt idx="276">
                  <c:v>42737</c:v>
                </c:pt>
                <c:pt idx="277">
                  <c:v>42738</c:v>
                </c:pt>
                <c:pt idx="278">
                  <c:v>42739</c:v>
                </c:pt>
                <c:pt idx="279">
                  <c:v>42740</c:v>
                </c:pt>
                <c:pt idx="280">
                  <c:v>42741</c:v>
                </c:pt>
                <c:pt idx="281">
                  <c:v>42742</c:v>
                </c:pt>
                <c:pt idx="282">
                  <c:v>42743</c:v>
                </c:pt>
                <c:pt idx="283">
                  <c:v>42744</c:v>
                </c:pt>
                <c:pt idx="284">
                  <c:v>42745</c:v>
                </c:pt>
                <c:pt idx="285">
                  <c:v>42746</c:v>
                </c:pt>
                <c:pt idx="286">
                  <c:v>42747</c:v>
                </c:pt>
                <c:pt idx="287">
                  <c:v>42748</c:v>
                </c:pt>
                <c:pt idx="288">
                  <c:v>42749</c:v>
                </c:pt>
                <c:pt idx="289">
                  <c:v>42750</c:v>
                </c:pt>
                <c:pt idx="290">
                  <c:v>42751</c:v>
                </c:pt>
                <c:pt idx="291">
                  <c:v>42752</c:v>
                </c:pt>
                <c:pt idx="292">
                  <c:v>42753</c:v>
                </c:pt>
                <c:pt idx="293">
                  <c:v>42754</c:v>
                </c:pt>
                <c:pt idx="294">
                  <c:v>42755</c:v>
                </c:pt>
                <c:pt idx="295">
                  <c:v>42756</c:v>
                </c:pt>
                <c:pt idx="296">
                  <c:v>42757</c:v>
                </c:pt>
                <c:pt idx="297">
                  <c:v>42758</c:v>
                </c:pt>
                <c:pt idx="298">
                  <c:v>42759</c:v>
                </c:pt>
                <c:pt idx="299">
                  <c:v>42760</c:v>
                </c:pt>
                <c:pt idx="300">
                  <c:v>42761</c:v>
                </c:pt>
                <c:pt idx="301">
                  <c:v>42762</c:v>
                </c:pt>
                <c:pt idx="302">
                  <c:v>42763</c:v>
                </c:pt>
                <c:pt idx="303">
                  <c:v>42764</c:v>
                </c:pt>
                <c:pt idx="304">
                  <c:v>42765</c:v>
                </c:pt>
                <c:pt idx="305">
                  <c:v>42766</c:v>
                </c:pt>
                <c:pt idx="306">
                  <c:v>42767</c:v>
                </c:pt>
                <c:pt idx="307">
                  <c:v>42768</c:v>
                </c:pt>
                <c:pt idx="308">
                  <c:v>42769</c:v>
                </c:pt>
                <c:pt idx="309">
                  <c:v>42770</c:v>
                </c:pt>
                <c:pt idx="310">
                  <c:v>42771</c:v>
                </c:pt>
                <c:pt idx="311">
                  <c:v>42772</c:v>
                </c:pt>
                <c:pt idx="312">
                  <c:v>42773</c:v>
                </c:pt>
                <c:pt idx="313">
                  <c:v>42774</c:v>
                </c:pt>
                <c:pt idx="314">
                  <c:v>42775</c:v>
                </c:pt>
                <c:pt idx="315">
                  <c:v>42776</c:v>
                </c:pt>
                <c:pt idx="316">
                  <c:v>42777</c:v>
                </c:pt>
                <c:pt idx="317">
                  <c:v>42778</c:v>
                </c:pt>
                <c:pt idx="318">
                  <c:v>42779</c:v>
                </c:pt>
                <c:pt idx="319">
                  <c:v>42780</c:v>
                </c:pt>
                <c:pt idx="320">
                  <c:v>42781</c:v>
                </c:pt>
                <c:pt idx="321">
                  <c:v>42782</c:v>
                </c:pt>
                <c:pt idx="322">
                  <c:v>42783</c:v>
                </c:pt>
                <c:pt idx="323">
                  <c:v>42784</c:v>
                </c:pt>
                <c:pt idx="324">
                  <c:v>42785</c:v>
                </c:pt>
                <c:pt idx="325">
                  <c:v>42786</c:v>
                </c:pt>
                <c:pt idx="326">
                  <c:v>42787</c:v>
                </c:pt>
                <c:pt idx="327">
                  <c:v>42788</c:v>
                </c:pt>
                <c:pt idx="328">
                  <c:v>42789</c:v>
                </c:pt>
                <c:pt idx="329">
                  <c:v>42790</c:v>
                </c:pt>
                <c:pt idx="330">
                  <c:v>42791</c:v>
                </c:pt>
                <c:pt idx="331">
                  <c:v>42792</c:v>
                </c:pt>
                <c:pt idx="332">
                  <c:v>42793</c:v>
                </c:pt>
                <c:pt idx="333">
                  <c:v>42794</c:v>
                </c:pt>
                <c:pt idx="334">
                  <c:v>42795</c:v>
                </c:pt>
                <c:pt idx="335">
                  <c:v>42796</c:v>
                </c:pt>
                <c:pt idx="336">
                  <c:v>42797</c:v>
                </c:pt>
                <c:pt idx="337">
                  <c:v>42798</c:v>
                </c:pt>
                <c:pt idx="338">
                  <c:v>42799</c:v>
                </c:pt>
                <c:pt idx="339">
                  <c:v>42800</c:v>
                </c:pt>
                <c:pt idx="340">
                  <c:v>42801</c:v>
                </c:pt>
                <c:pt idx="341">
                  <c:v>42802</c:v>
                </c:pt>
                <c:pt idx="342">
                  <c:v>42803</c:v>
                </c:pt>
                <c:pt idx="343">
                  <c:v>42804</c:v>
                </c:pt>
                <c:pt idx="344">
                  <c:v>42805</c:v>
                </c:pt>
                <c:pt idx="345">
                  <c:v>42806</c:v>
                </c:pt>
                <c:pt idx="346">
                  <c:v>42807</c:v>
                </c:pt>
                <c:pt idx="347">
                  <c:v>42808</c:v>
                </c:pt>
                <c:pt idx="348">
                  <c:v>42809</c:v>
                </c:pt>
                <c:pt idx="349">
                  <c:v>42810</c:v>
                </c:pt>
                <c:pt idx="350">
                  <c:v>42811</c:v>
                </c:pt>
                <c:pt idx="351">
                  <c:v>42812</c:v>
                </c:pt>
                <c:pt idx="352">
                  <c:v>42813</c:v>
                </c:pt>
                <c:pt idx="353">
                  <c:v>42814</c:v>
                </c:pt>
                <c:pt idx="354">
                  <c:v>42815</c:v>
                </c:pt>
                <c:pt idx="355">
                  <c:v>42816</c:v>
                </c:pt>
                <c:pt idx="356">
                  <c:v>42817</c:v>
                </c:pt>
                <c:pt idx="357">
                  <c:v>42818</c:v>
                </c:pt>
                <c:pt idx="358">
                  <c:v>42819</c:v>
                </c:pt>
                <c:pt idx="359">
                  <c:v>42820</c:v>
                </c:pt>
                <c:pt idx="360">
                  <c:v>42821</c:v>
                </c:pt>
                <c:pt idx="361">
                  <c:v>42822</c:v>
                </c:pt>
                <c:pt idx="362">
                  <c:v>42823</c:v>
                </c:pt>
                <c:pt idx="363">
                  <c:v>42824</c:v>
                </c:pt>
                <c:pt idx="364">
                  <c:v>42825</c:v>
                </c:pt>
                <c:pt idx="365">
                  <c:v>42826</c:v>
                </c:pt>
                <c:pt idx="366">
                  <c:v>42827</c:v>
                </c:pt>
                <c:pt idx="367">
                  <c:v>42828</c:v>
                </c:pt>
                <c:pt idx="368">
                  <c:v>42829</c:v>
                </c:pt>
                <c:pt idx="369">
                  <c:v>42830</c:v>
                </c:pt>
                <c:pt idx="370">
                  <c:v>42831</c:v>
                </c:pt>
                <c:pt idx="371">
                  <c:v>42832</c:v>
                </c:pt>
                <c:pt idx="372">
                  <c:v>42833</c:v>
                </c:pt>
                <c:pt idx="373">
                  <c:v>42834</c:v>
                </c:pt>
                <c:pt idx="374">
                  <c:v>42835</c:v>
                </c:pt>
                <c:pt idx="375">
                  <c:v>42836</c:v>
                </c:pt>
                <c:pt idx="376">
                  <c:v>42837</c:v>
                </c:pt>
                <c:pt idx="377">
                  <c:v>42838</c:v>
                </c:pt>
                <c:pt idx="378">
                  <c:v>42839</c:v>
                </c:pt>
                <c:pt idx="379">
                  <c:v>42840</c:v>
                </c:pt>
                <c:pt idx="380">
                  <c:v>42841</c:v>
                </c:pt>
                <c:pt idx="381">
                  <c:v>42842</c:v>
                </c:pt>
                <c:pt idx="382">
                  <c:v>42843</c:v>
                </c:pt>
                <c:pt idx="383">
                  <c:v>42844</c:v>
                </c:pt>
                <c:pt idx="384">
                  <c:v>42845</c:v>
                </c:pt>
                <c:pt idx="385">
                  <c:v>42846</c:v>
                </c:pt>
                <c:pt idx="386">
                  <c:v>42847</c:v>
                </c:pt>
                <c:pt idx="387">
                  <c:v>42848</c:v>
                </c:pt>
                <c:pt idx="388">
                  <c:v>42849</c:v>
                </c:pt>
                <c:pt idx="389">
                  <c:v>42850</c:v>
                </c:pt>
                <c:pt idx="390">
                  <c:v>42851</c:v>
                </c:pt>
                <c:pt idx="391">
                  <c:v>42852</c:v>
                </c:pt>
                <c:pt idx="392">
                  <c:v>42853</c:v>
                </c:pt>
                <c:pt idx="393">
                  <c:v>42854</c:v>
                </c:pt>
                <c:pt idx="394">
                  <c:v>42855</c:v>
                </c:pt>
                <c:pt idx="395">
                  <c:v>42856</c:v>
                </c:pt>
                <c:pt idx="396">
                  <c:v>42857</c:v>
                </c:pt>
                <c:pt idx="397">
                  <c:v>42858</c:v>
                </c:pt>
                <c:pt idx="398">
                  <c:v>42859</c:v>
                </c:pt>
                <c:pt idx="399">
                  <c:v>42860</c:v>
                </c:pt>
                <c:pt idx="400">
                  <c:v>42861</c:v>
                </c:pt>
                <c:pt idx="401">
                  <c:v>42862</c:v>
                </c:pt>
                <c:pt idx="402">
                  <c:v>42863</c:v>
                </c:pt>
                <c:pt idx="403">
                  <c:v>42864</c:v>
                </c:pt>
                <c:pt idx="404">
                  <c:v>42865</c:v>
                </c:pt>
                <c:pt idx="405">
                  <c:v>42866</c:v>
                </c:pt>
                <c:pt idx="406">
                  <c:v>42867</c:v>
                </c:pt>
                <c:pt idx="407">
                  <c:v>42868</c:v>
                </c:pt>
                <c:pt idx="408">
                  <c:v>42869</c:v>
                </c:pt>
                <c:pt idx="409">
                  <c:v>42870</c:v>
                </c:pt>
                <c:pt idx="410">
                  <c:v>42871</c:v>
                </c:pt>
                <c:pt idx="411">
                  <c:v>42872</c:v>
                </c:pt>
                <c:pt idx="412">
                  <c:v>42873</c:v>
                </c:pt>
                <c:pt idx="413">
                  <c:v>42874</c:v>
                </c:pt>
                <c:pt idx="414">
                  <c:v>42875</c:v>
                </c:pt>
                <c:pt idx="415">
                  <c:v>42876</c:v>
                </c:pt>
                <c:pt idx="416">
                  <c:v>42877</c:v>
                </c:pt>
                <c:pt idx="417">
                  <c:v>42878</c:v>
                </c:pt>
                <c:pt idx="418">
                  <c:v>42879</c:v>
                </c:pt>
                <c:pt idx="419">
                  <c:v>42880</c:v>
                </c:pt>
                <c:pt idx="420">
                  <c:v>42881</c:v>
                </c:pt>
                <c:pt idx="421">
                  <c:v>42882</c:v>
                </c:pt>
                <c:pt idx="422">
                  <c:v>42883</c:v>
                </c:pt>
              </c:numCache>
            </c:numRef>
          </c:cat>
          <c:val>
            <c:numRef>
              <c:f>Sheet1!$N$2:$N$424</c:f>
              <c:numCache>
                <c:formatCode>General</c:formatCode>
                <c:ptCount val="423"/>
                <c:pt idx="0">
                  <c:v>9560</c:v>
                </c:pt>
                <c:pt idx="1">
                  <c:v>9560</c:v>
                </c:pt>
                <c:pt idx="2">
                  <c:v>9563</c:v>
                </c:pt>
                <c:pt idx="3">
                  <c:v>9562</c:v>
                </c:pt>
                <c:pt idx="4">
                  <c:v>9561</c:v>
                </c:pt>
                <c:pt idx="5">
                  <c:v>9561</c:v>
                </c:pt>
                <c:pt idx="6">
                  <c:v>9561</c:v>
                </c:pt>
                <c:pt idx="7">
                  <c:v>9558</c:v>
                </c:pt>
                <c:pt idx="8">
                  <c:v>9555</c:v>
                </c:pt>
                <c:pt idx="9">
                  <c:v>9553</c:v>
                </c:pt>
                <c:pt idx="10">
                  <c:v>9551</c:v>
                </c:pt>
                <c:pt idx="11">
                  <c:v>9552</c:v>
                </c:pt>
                <c:pt idx="12">
                  <c:v>9550</c:v>
                </c:pt>
                <c:pt idx="13">
                  <c:v>9547</c:v>
                </c:pt>
                <c:pt idx="14">
                  <c:v>9544</c:v>
                </c:pt>
                <c:pt idx="15">
                  <c:v>9546</c:v>
                </c:pt>
                <c:pt idx="16">
                  <c:v>9548</c:v>
                </c:pt>
                <c:pt idx="17">
                  <c:v>9550</c:v>
                </c:pt>
                <c:pt idx="18">
                  <c:v>9554</c:v>
                </c:pt>
                <c:pt idx="19">
                  <c:v>9555</c:v>
                </c:pt>
                <c:pt idx="20">
                  <c:v>9552</c:v>
                </c:pt>
                <c:pt idx="21">
                  <c:v>9553</c:v>
                </c:pt>
                <c:pt idx="22">
                  <c:v>9554</c:v>
                </c:pt>
                <c:pt idx="23">
                  <c:v>9553</c:v>
                </c:pt>
                <c:pt idx="24">
                  <c:v>9553</c:v>
                </c:pt>
                <c:pt idx="25">
                  <c:v>9556</c:v>
                </c:pt>
                <c:pt idx="26">
                  <c:v>9558</c:v>
                </c:pt>
                <c:pt idx="27">
                  <c:v>9556</c:v>
                </c:pt>
                <c:pt idx="28">
                  <c:v>9553</c:v>
                </c:pt>
                <c:pt idx="29">
                  <c:v>9552</c:v>
                </c:pt>
                <c:pt idx="30">
                  <c:v>9556</c:v>
                </c:pt>
                <c:pt idx="31">
                  <c:v>9554</c:v>
                </c:pt>
                <c:pt idx="32">
                  <c:v>9549</c:v>
                </c:pt>
                <c:pt idx="33">
                  <c:v>9552</c:v>
                </c:pt>
                <c:pt idx="34">
                  <c:v>9552</c:v>
                </c:pt>
                <c:pt idx="35">
                  <c:v>9550</c:v>
                </c:pt>
                <c:pt idx="36">
                  <c:v>9554</c:v>
                </c:pt>
                <c:pt idx="37">
                  <c:v>9556</c:v>
                </c:pt>
                <c:pt idx="38">
                  <c:v>9559</c:v>
                </c:pt>
                <c:pt idx="39">
                  <c:v>9561</c:v>
                </c:pt>
                <c:pt idx="40">
                  <c:v>9562</c:v>
                </c:pt>
                <c:pt idx="41">
                  <c:v>9564</c:v>
                </c:pt>
                <c:pt idx="42">
                  <c:v>9566</c:v>
                </c:pt>
                <c:pt idx="43">
                  <c:v>9565</c:v>
                </c:pt>
                <c:pt idx="44">
                  <c:v>9566</c:v>
                </c:pt>
                <c:pt idx="45">
                  <c:v>9564</c:v>
                </c:pt>
                <c:pt idx="46">
                  <c:v>9562</c:v>
                </c:pt>
                <c:pt idx="47">
                  <c:v>9562</c:v>
                </c:pt>
                <c:pt idx="48">
                  <c:v>9563</c:v>
                </c:pt>
                <c:pt idx="49">
                  <c:v>9564</c:v>
                </c:pt>
                <c:pt idx="50">
                  <c:v>9561</c:v>
                </c:pt>
                <c:pt idx="51">
                  <c:v>9563</c:v>
                </c:pt>
                <c:pt idx="52">
                  <c:v>9564</c:v>
                </c:pt>
                <c:pt idx="53">
                  <c:v>9563</c:v>
                </c:pt>
                <c:pt idx="54">
                  <c:v>9562</c:v>
                </c:pt>
                <c:pt idx="55">
                  <c:v>9558</c:v>
                </c:pt>
                <c:pt idx="56">
                  <c:v>9560</c:v>
                </c:pt>
                <c:pt idx="57">
                  <c:v>9559</c:v>
                </c:pt>
                <c:pt idx="58">
                  <c:v>9559</c:v>
                </c:pt>
                <c:pt idx="59">
                  <c:v>9560</c:v>
                </c:pt>
                <c:pt idx="60">
                  <c:v>9562</c:v>
                </c:pt>
                <c:pt idx="61">
                  <c:v>9567</c:v>
                </c:pt>
                <c:pt idx="62">
                  <c:v>9568</c:v>
                </c:pt>
                <c:pt idx="63">
                  <c:v>9569</c:v>
                </c:pt>
                <c:pt idx="64">
                  <c:v>9572</c:v>
                </c:pt>
                <c:pt idx="65">
                  <c:v>9572</c:v>
                </c:pt>
                <c:pt idx="66">
                  <c:v>9571</c:v>
                </c:pt>
                <c:pt idx="67">
                  <c:v>9574</c:v>
                </c:pt>
                <c:pt idx="68">
                  <c:v>9580</c:v>
                </c:pt>
                <c:pt idx="69">
                  <c:v>9581</c:v>
                </c:pt>
                <c:pt idx="70">
                  <c:v>9582</c:v>
                </c:pt>
                <c:pt idx="71">
                  <c:v>9581</c:v>
                </c:pt>
                <c:pt idx="72">
                  <c:v>9582</c:v>
                </c:pt>
                <c:pt idx="73">
                  <c:v>9579</c:v>
                </c:pt>
                <c:pt idx="74">
                  <c:v>9579</c:v>
                </c:pt>
                <c:pt idx="75">
                  <c:v>9579</c:v>
                </c:pt>
                <c:pt idx="76">
                  <c:v>9582</c:v>
                </c:pt>
                <c:pt idx="77">
                  <c:v>9580</c:v>
                </c:pt>
                <c:pt idx="78">
                  <c:v>9581</c:v>
                </c:pt>
                <c:pt idx="79">
                  <c:v>9585</c:v>
                </c:pt>
                <c:pt idx="80">
                  <c:v>9589</c:v>
                </c:pt>
                <c:pt idx="81">
                  <c:v>9593</c:v>
                </c:pt>
                <c:pt idx="82">
                  <c:v>9586</c:v>
                </c:pt>
                <c:pt idx="83">
                  <c:v>9593</c:v>
                </c:pt>
                <c:pt idx="84">
                  <c:v>9597</c:v>
                </c:pt>
                <c:pt idx="85">
                  <c:v>9594</c:v>
                </c:pt>
                <c:pt idx="86">
                  <c:v>9597</c:v>
                </c:pt>
                <c:pt idx="87">
                  <c:v>9597</c:v>
                </c:pt>
                <c:pt idx="88">
                  <c:v>9596</c:v>
                </c:pt>
                <c:pt idx="89">
                  <c:v>9594</c:v>
                </c:pt>
                <c:pt idx="90">
                  <c:v>9593</c:v>
                </c:pt>
                <c:pt idx="91">
                  <c:v>9598</c:v>
                </c:pt>
                <c:pt idx="92">
                  <c:v>9599</c:v>
                </c:pt>
                <c:pt idx="93">
                  <c:v>9599</c:v>
                </c:pt>
                <c:pt idx="94">
                  <c:v>9601</c:v>
                </c:pt>
                <c:pt idx="95">
                  <c:v>9603</c:v>
                </c:pt>
                <c:pt idx="96">
                  <c:v>9608</c:v>
                </c:pt>
                <c:pt idx="97">
                  <c:v>9607</c:v>
                </c:pt>
                <c:pt idx="98">
                  <c:v>9606</c:v>
                </c:pt>
                <c:pt idx="99">
                  <c:v>9610</c:v>
                </c:pt>
                <c:pt idx="100">
                  <c:v>9607</c:v>
                </c:pt>
                <c:pt idx="101">
                  <c:v>9607</c:v>
                </c:pt>
                <c:pt idx="102">
                  <c:v>9611</c:v>
                </c:pt>
                <c:pt idx="103">
                  <c:v>9612</c:v>
                </c:pt>
                <c:pt idx="104">
                  <c:v>9609</c:v>
                </c:pt>
                <c:pt idx="105">
                  <c:v>9609</c:v>
                </c:pt>
                <c:pt idx="106">
                  <c:v>9609</c:v>
                </c:pt>
                <c:pt idx="107">
                  <c:v>9613</c:v>
                </c:pt>
                <c:pt idx="108">
                  <c:v>9610</c:v>
                </c:pt>
                <c:pt idx="109">
                  <c:v>9606</c:v>
                </c:pt>
                <c:pt idx="110">
                  <c:v>9606</c:v>
                </c:pt>
                <c:pt idx="111">
                  <c:v>9609</c:v>
                </c:pt>
                <c:pt idx="112">
                  <c:v>9611</c:v>
                </c:pt>
                <c:pt idx="113">
                  <c:v>9610</c:v>
                </c:pt>
                <c:pt idx="114">
                  <c:v>9611</c:v>
                </c:pt>
                <c:pt idx="115">
                  <c:v>9613</c:v>
                </c:pt>
                <c:pt idx="116">
                  <c:v>9613</c:v>
                </c:pt>
                <c:pt idx="117">
                  <c:v>9614</c:v>
                </c:pt>
                <c:pt idx="118">
                  <c:v>9614</c:v>
                </c:pt>
                <c:pt idx="119">
                  <c:v>9615</c:v>
                </c:pt>
                <c:pt idx="120">
                  <c:v>9614</c:v>
                </c:pt>
                <c:pt idx="121">
                  <c:v>9612</c:v>
                </c:pt>
                <c:pt idx="122">
                  <c:v>9614</c:v>
                </c:pt>
                <c:pt idx="123">
                  <c:v>9611</c:v>
                </c:pt>
                <c:pt idx="124">
                  <c:v>9612</c:v>
                </c:pt>
                <c:pt idx="125">
                  <c:v>9613</c:v>
                </c:pt>
                <c:pt idx="126">
                  <c:v>9632</c:v>
                </c:pt>
                <c:pt idx="127">
                  <c:v>9638</c:v>
                </c:pt>
                <c:pt idx="128">
                  <c:v>9636</c:v>
                </c:pt>
                <c:pt idx="129">
                  <c:v>9635</c:v>
                </c:pt>
                <c:pt idx="130">
                  <c:v>9637</c:v>
                </c:pt>
                <c:pt idx="131">
                  <c:v>9637</c:v>
                </c:pt>
                <c:pt idx="132">
                  <c:v>9637</c:v>
                </c:pt>
                <c:pt idx="133">
                  <c:v>9635</c:v>
                </c:pt>
                <c:pt idx="134">
                  <c:v>9633</c:v>
                </c:pt>
                <c:pt idx="135">
                  <c:v>9632</c:v>
                </c:pt>
                <c:pt idx="136">
                  <c:v>9631</c:v>
                </c:pt>
                <c:pt idx="137">
                  <c:v>9628</c:v>
                </c:pt>
                <c:pt idx="138">
                  <c:v>9625</c:v>
                </c:pt>
                <c:pt idx="139">
                  <c:v>9624</c:v>
                </c:pt>
                <c:pt idx="140">
                  <c:v>9619</c:v>
                </c:pt>
                <c:pt idx="141">
                  <c:v>9619</c:v>
                </c:pt>
                <c:pt idx="142">
                  <c:v>9620</c:v>
                </c:pt>
                <c:pt idx="143">
                  <c:v>9623</c:v>
                </c:pt>
                <c:pt idx="144">
                  <c:v>9624</c:v>
                </c:pt>
                <c:pt idx="145">
                  <c:v>9626</c:v>
                </c:pt>
                <c:pt idx="146">
                  <c:v>9626</c:v>
                </c:pt>
                <c:pt idx="147">
                  <c:v>9626</c:v>
                </c:pt>
                <c:pt idx="148">
                  <c:v>9612</c:v>
                </c:pt>
                <c:pt idx="149">
                  <c:v>9614</c:v>
                </c:pt>
                <c:pt idx="150">
                  <c:v>9613</c:v>
                </c:pt>
                <c:pt idx="151">
                  <c:v>9613</c:v>
                </c:pt>
                <c:pt idx="152">
                  <c:v>9611</c:v>
                </c:pt>
                <c:pt idx="153">
                  <c:v>9611</c:v>
                </c:pt>
                <c:pt idx="154">
                  <c:v>9611</c:v>
                </c:pt>
                <c:pt idx="155">
                  <c:v>9610</c:v>
                </c:pt>
                <c:pt idx="156">
                  <c:v>9608</c:v>
                </c:pt>
                <c:pt idx="157">
                  <c:v>9605</c:v>
                </c:pt>
                <c:pt idx="158">
                  <c:v>9602</c:v>
                </c:pt>
                <c:pt idx="159">
                  <c:v>9601</c:v>
                </c:pt>
                <c:pt idx="160">
                  <c:v>9603</c:v>
                </c:pt>
                <c:pt idx="161">
                  <c:v>9603</c:v>
                </c:pt>
                <c:pt idx="162">
                  <c:v>9601</c:v>
                </c:pt>
                <c:pt idx="163">
                  <c:v>9600</c:v>
                </c:pt>
                <c:pt idx="164">
                  <c:v>9603</c:v>
                </c:pt>
                <c:pt idx="165">
                  <c:v>9606</c:v>
                </c:pt>
                <c:pt idx="166">
                  <c:v>9605</c:v>
                </c:pt>
                <c:pt idx="167">
                  <c:v>9606</c:v>
                </c:pt>
                <c:pt idx="168">
                  <c:v>9608</c:v>
                </c:pt>
                <c:pt idx="169">
                  <c:v>9605</c:v>
                </c:pt>
                <c:pt idx="170">
                  <c:v>9606</c:v>
                </c:pt>
                <c:pt idx="171">
                  <c:v>9605</c:v>
                </c:pt>
                <c:pt idx="172">
                  <c:v>9603</c:v>
                </c:pt>
                <c:pt idx="173">
                  <c:v>9603</c:v>
                </c:pt>
                <c:pt idx="174">
                  <c:v>9600</c:v>
                </c:pt>
                <c:pt idx="175">
                  <c:v>9602</c:v>
                </c:pt>
                <c:pt idx="176">
                  <c:v>9602</c:v>
                </c:pt>
                <c:pt idx="177">
                  <c:v>9600</c:v>
                </c:pt>
                <c:pt idx="178">
                  <c:v>9603</c:v>
                </c:pt>
                <c:pt idx="179">
                  <c:v>9603</c:v>
                </c:pt>
                <c:pt idx="180">
                  <c:v>9605</c:v>
                </c:pt>
                <c:pt idx="181">
                  <c:v>9605</c:v>
                </c:pt>
                <c:pt idx="182">
                  <c:v>9601</c:v>
                </c:pt>
                <c:pt idx="183">
                  <c:v>9602</c:v>
                </c:pt>
                <c:pt idx="184">
                  <c:v>9604</c:v>
                </c:pt>
                <c:pt idx="185">
                  <c:v>9602</c:v>
                </c:pt>
                <c:pt idx="186">
                  <c:v>9601</c:v>
                </c:pt>
                <c:pt idx="187">
                  <c:v>9600</c:v>
                </c:pt>
                <c:pt idx="188">
                  <c:v>9602</c:v>
                </c:pt>
                <c:pt idx="189">
                  <c:v>9606</c:v>
                </c:pt>
                <c:pt idx="190">
                  <c:v>9606</c:v>
                </c:pt>
                <c:pt idx="191">
                  <c:v>9603</c:v>
                </c:pt>
                <c:pt idx="192">
                  <c:v>9605</c:v>
                </c:pt>
                <c:pt idx="193">
                  <c:v>9601</c:v>
                </c:pt>
                <c:pt idx="194">
                  <c:v>9596</c:v>
                </c:pt>
                <c:pt idx="195">
                  <c:v>9597</c:v>
                </c:pt>
                <c:pt idx="196">
                  <c:v>9595</c:v>
                </c:pt>
                <c:pt idx="197">
                  <c:v>9595</c:v>
                </c:pt>
                <c:pt idx="198">
                  <c:v>9596</c:v>
                </c:pt>
                <c:pt idx="199">
                  <c:v>9596</c:v>
                </c:pt>
                <c:pt idx="200">
                  <c:v>9598</c:v>
                </c:pt>
                <c:pt idx="201">
                  <c:v>9595</c:v>
                </c:pt>
                <c:pt idx="202">
                  <c:v>9593</c:v>
                </c:pt>
                <c:pt idx="203">
                  <c:v>9592</c:v>
                </c:pt>
                <c:pt idx="204">
                  <c:v>9593</c:v>
                </c:pt>
                <c:pt idx="205">
                  <c:v>9595</c:v>
                </c:pt>
                <c:pt idx="206">
                  <c:v>9595</c:v>
                </c:pt>
                <c:pt idx="207">
                  <c:v>9597</c:v>
                </c:pt>
                <c:pt idx="208">
                  <c:v>9596</c:v>
                </c:pt>
                <c:pt idx="209">
                  <c:v>9596</c:v>
                </c:pt>
                <c:pt idx="210">
                  <c:v>9597</c:v>
                </c:pt>
                <c:pt idx="211">
                  <c:v>9595</c:v>
                </c:pt>
                <c:pt idx="212">
                  <c:v>9593</c:v>
                </c:pt>
                <c:pt idx="213">
                  <c:v>9593</c:v>
                </c:pt>
                <c:pt idx="214">
                  <c:v>9597</c:v>
                </c:pt>
                <c:pt idx="215">
                  <c:v>9599</c:v>
                </c:pt>
                <c:pt idx="216">
                  <c:v>9597</c:v>
                </c:pt>
                <c:pt idx="217">
                  <c:v>9596</c:v>
                </c:pt>
                <c:pt idx="218">
                  <c:v>9598</c:v>
                </c:pt>
                <c:pt idx="219">
                  <c:v>9597</c:v>
                </c:pt>
                <c:pt idx="220">
                  <c:v>9599</c:v>
                </c:pt>
                <c:pt idx="221">
                  <c:v>9596</c:v>
                </c:pt>
                <c:pt idx="222">
                  <c:v>9594</c:v>
                </c:pt>
                <c:pt idx="223">
                  <c:v>9594</c:v>
                </c:pt>
                <c:pt idx="224">
                  <c:v>9595</c:v>
                </c:pt>
                <c:pt idx="225">
                  <c:v>9599</c:v>
                </c:pt>
                <c:pt idx="226">
                  <c:v>9597</c:v>
                </c:pt>
                <c:pt idx="227">
                  <c:v>9600</c:v>
                </c:pt>
                <c:pt idx="228">
                  <c:v>9599</c:v>
                </c:pt>
                <c:pt idx="229">
                  <c:v>9592</c:v>
                </c:pt>
                <c:pt idx="230">
                  <c:v>9594</c:v>
                </c:pt>
                <c:pt idx="231">
                  <c:v>9594</c:v>
                </c:pt>
                <c:pt idx="232">
                  <c:v>9591</c:v>
                </c:pt>
                <c:pt idx="233">
                  <c:v>9595</c:v>
                </c:pt>
                <c:pt idx="234">
                  <c:v>9595</c:v>
                </c:pt>
                <c:pt idx="235">
                  <c:v>9594</c:v>
                </c:pt>
                <c:pt idx="236">
                  <c:v>9594</c:v>
                </c:pt>
                <c:pt idx="237">
                  <c:v>9595</c:v>
                </c:pt>
                <c:pt idx="238">
                  <c:v>9600</c:v>
                </c:pt>
                <c:pt idx="239">
                  <c:v>9604</c:v>
                </c:pt>
                <c:pt idx="240">
                  <c:v>9604</c:v>
                </c:pt>
                <c:pt idx="241">
                  <c:v>9603</c:v>
                </c:pt>
                <c:pt idx="242">
                  <c:v>9603</c:v>
                </c:pt>
                <c:pt idx="243">
                  <c:v>9604</c:v>
                </c:pt>
                <c:pt idx="244">
                  <c:v>9604</c:v>
                </c:pt>
                <c:pt idx="245">
                  <c:v>9602</c:v>
                </c:pt>
                <c:pt idx="246">
                  <c:v>9601</c:v>
                </c:pt>
                <c:pt idx="247">
                  <c:v>9605</c:v>
                </c:pt>
                <c:pt idx="248">
                  <c:v>9605</c:v>
                </c:pt>
                <c:pt idx="249">
                  <c:v>9605</c:v>
                </c:pt>
                <c:pt idx="250">
                  <c:v>9605</c:v>
                </c:pt>
                <c:pt idx="251">
                  <c:v>9605</c:v>
                </c:pt>
                <c:pt idx="252">
                  <c:v>9605</c:v>
                </c:pt>
                <c:pt idx="253">
                  <c:v>9606</c:v>
                </c:pt>
                <c:pt idx="254">
                  <c:v>9608</c:v>
                </c:pt>
                <c:pt idx="255">
                  <c:v>9607</c:v>
                </c:pt>
                <c:pt idx="256">
                  <c:v>9605</c:v>
                </c:pt>
                <c:pt idx="257">
                  <c:v>9606</c:v>
                </c:pt>
                <c:pt idx="258">
                  <c:v>9604</c:v>
                </c:pt>
                <c:pt idx="259">
                  <c:v>9604</c:v>
                </c:pt>
                <c:pt idx="260">
                  <c:v>9602</c:v>
                </c:pt>
                <c:pt idx="261">
                  <c:v>9602</c:v>
                </c:pt>
                <c:pt idx="262">
                  <c:v>9602</c:v>
                </c:pt>
                <c:pt idx="263">
                  <c:v>9600</c:v>
                </c:pt>
                <c:pt idx="264">
                  <c:v>9598</c:v>
                </c:pt>
                <c:pt idx="265">
                  <c:v>9596</c:v>
                </c:pt>
                <c:pt idx="266">
                  <c:v>9596</c:v>
                </c:pt>
                <c:pt idx="267">
                  <c:v>9594</c:v>
                </c:pt>
                <c:pt idx="268">
                  <c:v>9593</c:v>
                </c:pt>
                <c:pt idx="269">
                  <c:v>9593</c:v>
                </c:pt>
                <c:pt idx="270">
                  <c:v>9591</c:v>
                </c:pt>
                <c:pt idx="271">
                  <c:v>9591</c:v>
                </c:pt>
                <c:pt idx="272">
                  <c:v>9588</c:v>
                </c:pt>
                <c:pt idx="273">
                  <c:v>9586</c:v>
                </c:pt>
                <c:pt idx="274">
                  <c:v>9585</c:v>
                </c:pt>
                <c:pt idx="275">
                  <c:v>9584</c:v>
                </c:pt>
                <c:pt idx="276">
                  <c:v>9583</c:v>
                </c:pt>
                <c:pt idx="277">
                  <c:v>9581</c:v>
                </c:pt>
                <c:pt idx="278">
                  <c:v>9581</c:v>
                </c:pt>
                <c:pt idx="279">
                  <c:v>9578</c:v>
                </c:pt>
                <c:pt idx="280">
                  <c:v>9578</c:v>
                </c:pt>
                <c:pt idx="281">
                  <c:v>9575</c:v>
                </c:pt>
                <c:pt idx="282">
                  <c:v>9574</c:v>
                </c:pt>
                <c:pt idx="283">
                  <c:v>9574</c:v>
                </c:pt>
                <c:pt idx="284">
                  <c:v>9574</c:v>
                </c:pt>
                <c:pt idx="285">
                  <c:v>9575</c:v>
                </c:pt>
                <c:pt idx="286">
                  <c:v>9572</c:v>
                </c:pt>
                <c:pt idx="287">
                  <c:v>9571</c:v>
                </c:pt>
                <c:pt idx="288">
                  <c:v>9570</c:v>
                </c:pt>
                <c:pt idx="289">
                  <c:v>9571</c:v>
                </c:pt>
                <c:pt idx="290">
                  <c:v>9571</c:v>
                </c:pt>
                <c:pt idx="291">
                  <c:v>9570</c:v>
                </c:pt>
                <c:pt idx="292">
                  <c:v>9570</c:v>
                </c:pt>
                <c:pt idx="293">
                  <c:v>9569</c:v>
                </c:pt>
                <c:pt idx="294">
                  <c:v>9569</c:v>
                </c:pt>
                <c:pt idx="295">
                  <c:v>9568</c:v>
                </c:pt>
                <c:pt idx="296">
                  <c:v>9566</c:v>
                </c:pt>
                <c:pt idx="297">
                  <c:v>9567</c:v>
                </c:pt>
                <c:pt idx="298">
                  <c:v>9566</c:v>
                </c:pt>
                <c:pt idx="299">
                  <c:v>9564</c:v>
                </c:pt>
                <c:pt idx="300">
                  <c:v>9565</c:v>
                </c:pt>
                <c:pt idx="301">
                  <c:v>9567</c:v>
                </c:pt>
                <c:pt idx="302">
                  <c:v>9566</c:v>
                </c:pt>
                <c:pt idx="303">
                  <c:v>9565</c:v>
                </c:pt>
                <c:pt idx="304">
                  <c:v>9559</c:v>
                </c:pt>
                <c:pt idx="305">
                  <c:v>9557</c:v>
                </c:pt>
                <c:pt idx="306">
                  <c:v>9554</c:v>
                </c:pt>
                <c:pt idx="307">
                  <c:v>9553</c:v>
                </c:pt>
                <c:pt idx="308">
                  <c:v>9552</c:v>
                </c:pt>
                <c:pt idx="309">
                  <c:v>9551</c:v>
                </c:pt>
                <c:pt idx="310">
                  <c:v>9552</c:v>
                </c:pt>
                <c:pt idx="311">
                  <c:v>9553</c:v>
                </c:pt>
                <c:pt idx="312">
                  <c:v>9553</c:v>
                </c:pt>
                <c:pt idx="313">
                  <c:v>9552</c:v>
                </c:pt>
                <c:pt idx="314">
                  <c:v>9552</c:v>
                </c:pt>
                <c:pt idx="315">
                  <c:v>9552</c:v>
                </c:pt>
                <c:pt idx="316">
                  <c:v>9552</c:v>
                </c:pt>
                <c:pt idx="317">
                  <c:v>9551</c:v>
                </c:pt>
                <c:pt idx="318">
                  <c:v>9550</c:v>
                </c:pt>
                <c:pt idx="319">
                  <c:v>9549</c:v>
                </c:pt>
                <c:pt idx="320">
                  <c:v>9546</c:v>
                </c:pt>
                <c:pt idx="321">
                  <c:v>9546</c:v>
                </c:pt>
                <c:pt idx="322">
                  <c:v>9543</c:v>
                </c:pt>
                <c:pt idx="323">
                  <c:v>9545</c:v>
                </c:pt>
                <c:pt idx="324">
                  <c:v>9547</c:v>
                </c:pt>
                <c:pt idx="325">
                  <c:v>9547</c:v>
                </c:pt>
                <c:pt idx="326">
                  <c:v>9547</c:v>
                </c:pt>
                <c:pt idx="327">
                  <c:v>9546</c:v>
                </c:pt>
                <c:pt idx="328">
                  <c:v>9545</c:v>
                </c:pt>
                <c:pt idx="329">
                  <c:v>9546</c:v>
                </c:pt>
                <c:pt idx="330">
                  <c:v>9546</c:v>
                </c:pt>
                <c:pt idx="331">
                  <c:v>9543</c:v>
                </c:pt>
                <c:pt idx="332">
                  <c:v>9547</c:v>
                </c:pt>
                <c:pt idx="333">
                  <c:v>9548</c:v>
                </c:pt>
                <c:pt idx="334">
                  <c:v>9545</c:v>
                </c:pt>
                <c:pt idx="335">
                  <c:v>9542</c:v>
                </c:pt>
                <c:pt idx="336">
                  <c:v>9543</c:v>
                </c:pt>
                <c:pt idx="337">
                  <c:v>9540</c:v>
                </c:pt>
                <c:pt idx="338">
                  <c:v>9538</c:v>
                </c:pt>
                <c:pt idx="339">
                  <c:v>9538</c:v>
                </c:pt>
                <c:pt idx="340">
                  <c:v>9538</c:v>
                </c:pt>
                <c:pt idx="341">
                  <c:v>9538</c:v>
                </c:pt>
                <c:pt idx="342">
                  <c:v>9539</c:v>
                </c:pt>
                <c:pt idx="343">
                  <c:v>9536</c:v>
                </c:pt>
                <c:pt idx="344">
                  <c:v>9537</c:v>
                </c:pt>
                <c:pt idx="345">
                  <c:v>9539</c:v>
                </c:pt>
                <c:pt idx="346">
                  <c:v>9538</c:v>
                </c:pt>
                <c:pt idx="347">
                  <c:v>9538</c:v>
                </c:pt>
                <c:pt idx="348">
                  <c:v>9539</c:v>
                </c:pt>
                <c:pt idx="349">
                  <c:v>9536</c:v>
                </c:pt>
                <c:pt idx="350">
                  <c:v>9535</c:v>
                </c:pt>
                <c:pt idx="351">
                  <c:v>9538</c:v>
                </c:pt>
                <c:pt idx="352">
                  <c:v>9538</c:v>
                </c:pt>
                <c:pt idx="353">
                  <c:v>9538</c:v>
                </c:pt>
                <c:pt idx="354">
                  <c:v>9539</c:v>
                </c:pt>
                <c:pt idx="355">
                  <c:v>9539</c:v>
                </c:pt>
                <c:pt idx="356">
                  <c:v>9538</c:v>
                </c:pt>
                <c:pt idx="357">
                  <c:v>9539</c:v>
                </c:pt>
                <c:pt idx="358">
                  <c:v>9538</c:v>
                </c:pt>
                <c:pt idx="359">
                  <c:v>9536</c:v>
                </c:pt>
                <c:pt idx="360">
                  <c:v>9538</c:v>
                </c:pt>
                <c:pt idx="361">
                  <c:v>9537</c:v>
                </c:pt>
                <c:pt idx="362">
                  <c:v>9537</c:v>
                </c:pt>
                <c:pt idx="363">
                  <c:v>9537</c:v>
                </c:pt>
                <c:pt idx="364">
                  <c:v>9536</c:v>
                </c:pt>
                <c:pt idx="365">
                  <c:v>9534</c:v>
                </c:pt>
                <c:pt idx="366">
                  <c:v>9535</c:v>
                </c:pt>
                <c:pt idx="367">
                  <c:v>9533</c:v>
                </c:pt>
                <c:pt idx="368">
                  <c:v>9532</c:v>
                </c:pt>
                <c:pt idx="369">
                  <c:v>9531</c:v>
                </c:pt>
                <c:pt idx="370">
                  <c:v>9535</c:v>
                </c:pt>
                <c:pt idx="371">
                  <c:v>9536</c:v>
                </c:pt>
                <c:pt idx="372">
                  <c:v>9535</c:v>
                </c:pt>
                <c:pt idx="373">
                  <c:v>9535</c:v>
                </c:pt>
                <c:pt idx="374">
                  <c:v>9534</c:v>
                </c:pt>
                <c:pt idx="375">
                  <c:v>9534</c:v>
                </c:pt>
                <c:pt idx="376">
                  <c:v>9533</c:v>
                </c:pt>
                <c:pt idx="377">
                  <c:v>9532</c:v>
                </c:pt>
                <c:pt idx="378">
                  <c:v>9532</c:v>
                </c:pt>
                <c:pt idx="379">
                  <c:v>9531</c:v>
                </c:pt>
                <c:pt idx="380">
                  <c:v>9529</c:v>
                </c:pt>
                <c:pt idx="381">
                  <c:v>9532</c:v>
                </c:pt>
                <c:pt idx="382">
                  <c:v>9532</c:v>
                </c:pt>
                <c:pt idx="383">
                  <c:v>9533</c:v>
                </c:pt>
                <c:pt idx="384">
                  <c:v>9529</c:v>
                </c:pt>
                <c:pt idx="385">
                  <c:v>9550</c:v>
                </c:pt>
                <c:pt idx="386">
                  <c:v>9554</c:v>
                </c:pt>
                <c:pt idx="387">
                  <c:v>9556</c:v>
                </c:pt>
                <c:pt idx="388">
                  <c:v>9558</c:v>
                </c:pt>
                <c:pt idx="389">
                  <c:v>9559</c:v>
                </c:pt>
                <c:pt idx="390">
                  <c:v>9561</c:v>
                </c:pt>
                <c:pt idx="391">
                  <c:v>9564</c:v>
                </c:pt>
                <c:pt idx="392">
                  <c:v>9565</c:v>
                </c:pt>
                <c:pt idx="393">
                  <c:v>9566</c:v>
                </c:pt>
                <c:pt idx="394">
                  <c:v>9570</c:v>
                </c:pt>
                <c:pt idx="395">
                  <c:v>9576</c:v>
                </c:pt>
                <c:pt idx="396">
                  <c:v>9574</c:v>
                </c:pt>
                <c:pt idx="397">
                  <c:v>9574</c:v>
                </c:pt>
                <c:pt idx="398">
                  <c:v>9575</c:v>
                </c:pt>
                <c:pt idx="399">
                  <c:v>9577</c:v>
                </c:pt>
                <c:pt idx="400">
                  <c:v>9576</c:v>
                </c:pt>
                <c:pt idx="401">
                  <c:v>9575</c:v>
                </c:pt>
                <c:pt idx="402">
                  <c:v>9577</c:v>
                </c:pt>
                <c:pt idx="403">
                  <c:v>9576</c:v>
                </c:pt>
                <c:pt idx="404">
                  <c:v>9578</c:v>
                </c:pt>
                <c:pt idx="405">
                  <c:v>9577</c:v>
                </c:pt>
                <c:pt idx="406">
                  <c:v>9576</c:v>
                </c:pt>
                <c:pt idx="407">
                  <c:v>9579</c:v>
                </c:pt>
                <c:pt idx="408">
                  <c:v>9581</c:v>
                </c:pt>
                <c:pt idx="409">
                  <c:v>9582</c:v>
                </c:pt>
                <c:pt idx="410">
                  <c:v>9582</c:v>
                </c:pt>
                <c:pt idx="411">
                  <c:v>9581</c:v>
                </c:pt>
                <c:pt idx="412">
                  <c:v>9580</c:v>
                </c:pt>
                <c:pt idx="413">
                  <c:v>9580</c:v>
                </c:pt>
                <c:pt idx="414">
                  <c:v>9578</c:v>
                </c:pt>
                <c:pt idx="415">
                  <c:v>9579</c:v>
                </c:pt>
                <c:pt idx="416">
                  <c:v>9580</c:v>
                </c:pt>
                <c:pt idx="417">
                  <c:v>9577</c:v>
                </c:pt>
                <c:pt idx="418">
                  <c:v>9578</c:v>
                </c:pt>
                <c:pt idx="419">
                  <c:v>9577</c:v>
                </c:pt>
                <c:pt idx="420">
                  <c:v>9581</c:v>
                </c:pt>
                <c:pt idx="421">
                  <c:v>9576</c:v>
                </c:pt>
                <c:pt idx="422">
                  <c:v>9575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35A2-47E5-A8B9-403D37E78402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Ed Euromaus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Sheet1!$A$2:$A$424</c:f>
              <c:numCache>
                <c:formatCode>m/d/yyyy</c:formatCode>
                <c:ptCount val="423"/>
                <c:pt idx="0">
                  <c:v>42461</c:v>
                </c:pt>
                <c:pt idx="1">
                  <c:v>42462</c:v>
                </c:pt>
                <c:pt idx="2">
                  <c:v>42463</c:v>
                </c:pt>
                <c:pt idx="3">
                  <c:v>42464</c:v>
                </c:pt>
                <c:pt idx="4">
                  <c:v>42465</c:v>
                </c:pt>
                <c:pt idx="5">
                  <c:v>42466</c:v>
                </c:pt>
                <c:pt idx="6">
                  <c:v>42467</c:v>
                </c:pt>
                <c:pt idx="7">
                  <c:v>42468</c:v>
                </c:pt>
                <c:pt idx="8">
                  <c:v>42469</c:v>
                </c:pt>
                <c:pt idx="9">
                  <c:v>42470</c:v>
                </c:pt>
                <c:pt idx="10">
                  <c:v>42471</c:v>
                </c:pt>
                <c:pt idx="11">
                  <c:v>42472</c:v>
                </c:pt>
                <c:pt idx="12">
                  <c:v>42473</c:v>
                </c:pt>
                <c:pt idx="13">
                  <c:v>42474</c:v>
                </c:pt>
                <c:pt idx="14">
                  <c:v>42475</c:v>
                </c:pt>
                <c:pt idx="15">
                  <c:v>42476</c:v>
                </c:pt>
                <c:pt idx="16">
                  <c:v>42477</c:v>
                </c:pt>
                <c:pt idx="17">
                  <c:v>42478</c:v>
                </c:pt>
                <c:pt idx="18">
                  <c:v>42479</c:v>
                </c:pt>
                <c:pt idx="19">
                  <c:v>42480</c:v>
                </c:pt>
                <c:pt idx="20">
                  <c:v>42481</c:v>
                </c:pt>
                <c:pt idx="21">
                  <c:v>42482</c:v>
                </c:pt>
                <c:pt idx="22">
                  <c:v>42483</c:v>
                </c:pt>
                <c:pt idx="23">
                  <c:v>42484</c:v>
                </c:pt>
                <c:pt idx="24">
                  <c:v>42485</c:v>
                </c:pt>
                <c:pt idx="25">
                  <c:v>42486</c:v>
                </c:pt>
                <c:pt idx="26">
                  <c:v>42487</c:v>
                </c:pt>
                <c:pt idx="27">
                  <c:v>42488</c:v>
                </c:pt>
                <c:pt idx="28">
                  <c:v>42489</c:v>
                </c:pt>
                <c:pt idx="29">
                  <c:v>42490</c:v>
                </c:pt>
                <c:pt idx="30">
                  <c:v>42491</c:v>
                </c:pt>
                <c:pt idx="31">
                  <c:v>42492</c:v>
                </c:pt>
                <c:pt idx="32">
                  <c:v>42493</c:v>
                </c:pt>
                <c:pt idx="33">
                  <c:v>42494</c:v>
                </c:pt>
                <c:pt idx="34">
                  <c:v>42495</c:v>
                </c:pt>
                <c:pt idx="35">
                  <c:v>42496</c:v>
                </c:pt>
                <c:pt idx="36">
                  <c:v>42497</c:v>
                </c:pt>
                <c:pt idx="37">
                  <c:v>42498</c:v>
                </c:pt>
                <c:pt idx="38">
                  <c:v>42499</c:v>
                </c:pt>
                <c:pt idx="39">
                  <c:v>42500</c:v>
                </c:pt>
                <c:pt idx="40">
                  <c:v>42501</c:v>
                </c:pt>
                <c:pt idx="41">
                  <c:v>42502</c:v>
                </c:pt>
                <c:pt idx="42">
                  <c:v>42503</c:v>
                </c:pt>
                <c:pt idx="43">
                  <c:v>42504</c:v>
                </c:pt>
                <c:pt idx="44">
                  <c:v>42505</c:v>
                </c:pt>
                <c:pt idx="45">
                  <c:v>42506</c:v>
                </c:pt>
                <c:pt idx="46">
                  <c:v>42507</c:v>
                </c:pt>
                <c:pt idx="47">
                  <c:v>42508</c:v>
                </c:pt>
                <c:pt idx="48">
                  <c:v>42509</c:v>
                </c:pt>
                <c:pt idx="49">
                  <c:v>42510</c:v>
                </c:pt>
                <c:pt idx="50">
                  <c:v>42511</c:v>
                </c:pt>
                <c:pt idx="51">
                  <c:v>42512</c:v>
                </c:pt>
                <c:pt idx="52">
                  <c:v>42513</c:v>
                </c:pt>
                <c:pt idx="53">
                  <c:v>42514</c:v>
                </c:pt>
                <c:pt idx="54">
                  <c:v>42515</c:v>
                </c:pt>
                <c:pt idx="55">
                  <c:v>42516</c:v>
                </c:pt>
                <c:pt idx="56">
                  <c:v>42517</c:v>
                </c:pt>
                <c:pt idx="57">
                  <c:v>42518</c:v>
                </c:pt>
                <c:pt idx="58">
                  <c:v>42519</c:v>
                </c:pt>
                <c:pt idx="59">
                  <c:v>42520</c:v>
                </c:pt>
                <c:pt idx="60">
                  <c:v>42521</c:v>
                </c:pt>
                <c:pt idx="61">
                  <c:v>42522</c:v>
                </c:pt>
                <c:pt idx="62">
                  <c:v>42523</c:v>
                </c:pt>
                <c:pt idx="63">
                  <c:v>42524</c:v>
                </c:pt>
                <c:pt idx="64">
                  <c:v>42525</c:v>
                </c:pt>
                <c:pt idx="65">
                  <c:v>42526</c:v>
                </c:pt>
                <c:pt idx="66">
                  <c:v>42527</c:v>
                </c:pt>
                <c:pt idx="67">
                  <c:v>42528</c:v>
                </c:pt>
                <c:pt idx="68">
                  <c:v>42529</c:v>
                </c:pt>
                <c:pt idx="69">
                  <c:v>42530</c:v>
                </c:pt>
                <c:pt idx="70">
                  <c:v>42531</c:v>
                </c:pt>
                <c:pt idx="71">
                  <c:v>42532</c:v>
                </c:pt>
                <c:pt idx="72">
                  <c:v>42533</c:v>
                </c:pt>
                <c:pt idx="73">
                  <c:v>42534</c:v>
                </c:pt>
                <c:pt idx="74">
                  <c:v>42535</c:v>
                </c:pt>
                <c:pt idx="75">
                  <c:v>42536</c:v>
                </c:pt>
                <c:pt idx="76">
                  <c:v>42537</c:v>
                </c:pt>
                <c:pt idx="77">
                  <c:v>42538</c:v>
                </c:pt>
                <c:pt idx="78">
                  <c:v>42539</c:v>
                </c:pt>
                <c:pt idx="79">
                  <c:v>42540</c:v>
                </c:pt>
                <c:pt idx="80">
                  <c:v>42541</c:v>
                </c:pt>
                <c:pt idx="81">
                  <c:v>42542</c:v>
                </c:pt>
                <c:pt idx="82">
                  <c:v>42543</c:v>
                </c:pt>
                <c:pt idx="83">
                  <c:v>42544</c:v>
                </c:pt>
                <c:pt idx="84">
                  <c:v>42545</c:v>
                </c:pt>
                <c:pt idx="85">
                  <c:v>42546</c:v>
                </c:pt>
                <c:pt idx="86">
                  <c:v>42547</c:v>
                </c:pt>
                <c:pt idx="87">
                  <c:v>42548</c:v>
                </c:pt>
                <c:pt idx="88">
                  <c:v>42549</c:v>
                </c:pt>
                <c:pt idx="89">
                  <c:v>42550</c:v>
                </c:pt>
                <c:pt idx="90">
                  <c:v>42551</c:v>
                </c:pt>
                <c:pt idx="91">
                  <c:v>42552</c:v>
                </c:pt>
                <c:pt idx="92">
                  <c:v>42553</c:v>
                </c:pt>
                <c:pt idx="93">
                  <c:v>42554</c:v>
                </c:pt>
                <c:pt idx="94">
                  <c:v>42555</c:v>
                </c:pt>
                <c:pt idx="95">
                  <c:v>42556</c:v>
                </c:pt>
                <c:pt idx="96">
                  <c:v>42557</c:v>
                </c:pt>
                <c:pt idx="97">
                  <c:v>42558</c:v>
                </c:pt>
                <c:pt idx="98">
                  <c:v>42559</c:v>
                </c:pt>
                <c:pt idx="99">
                  <c:v>42560</c:v>
                </c:pt>
                <c:pt idx="100">
                  <c:v>42561</c:v>
                </c:pt>
                <c:pt idx="101">
                  <c:v>42562</c:v>
                </c:pt>
                <c:pt idx="102">
                  <c:v>42563</c:v>
                </c:pt>
                <c:pt idx="103">
                  <c:v>42564</c:v>
                </c:pt>
                <c:pt idx="104">
                  <c:v>42565</c:v>
                </c:pt>
                <c:pt idx="105">
                  <c:v>42566</c:v>
                </c:pt>
                <c:pt idx="106">
                  <c:v>42567</c:v>
                </c:pt>
                <c:pt idx="107">
                  <c:v>42568</c:v>
                </c:pt>
                <c:pt idx="108">
                  <c:v>42569</c:v>
                </c:pt>
                <c:pt idx="109">
                  <c:v>42570</c:v>
                </c:pt>
                <c:pt idx="110">
                  <c:v>42571</c:v>
                </c:pt>
                <c:pt idx="111">
                  <c:v>42572</c:v>
                </c:pt>
                <c:pt idx="112">
                  <c:v>42573</c:v>
                </c:pt>
                <c:pt idx="113">
                  <c:v>42574</c:v>
                </c:pt>
                <c:pt idx="114">
                  <c:v>42575</c:v>
                </c:pt>
                <c:pt idx="115">
                  <c:v>42576</c:v>
                </c:pt>
                <c:pt idx="116">
                  <c:v>42577</c:v>
                </c:pt>
                <c:pt idx="117">
                  <c:v>42578</c:v>
                </c:pt>
                <c:pt idx="118">
                  <c:v>42579</c:v>
                </c:pt>
                <c:pt idx="119">
                  <c:v>42580</c:v>
                </c:pt>
                <c:pt idx="120">
                  <c:v>42581</c:v>
                </c:pt>
                <c:pt idx="121">
                  <c:v>42582</c:v>
                </c:pt>
                <c:pt idx="122">
                  <c:v>42583</c:v>
                </c:pt>
                <c:pt idx="123">
                  <c:v>42584</c:v>
                </c:pt>
                <c:pt idx="124">
                  <c:v>42585</c:v>
                </c:pt>
                <c:pt idx="125">
                  <c:v>42586</c:v>
                </c:pt>
                <c:pt idx="126">
                  <c:v>42587</c:v>
                </c:pt>
                <c:pt idx="127">
                  <c:v>42588</c:v>
                </c:pt>
                <c:pt idx="128">
                  <c:v>42589</c:v>
                </c:pt>
                <c:pt idx="129">
                  <c:v>42590</c:v>
                </c:pt>
                <c:pt idx="130">
                  <c:v>42591</c:v>
                </c:pt>
                <c:pt idx="131">
                  <c:v>42592</c:v>
                </c:pt>
                <c:pt idx="132">
                  <c:v>42593</c:v>
                </c:pt>
                <c:pt idx="133">
                  <c:v>42594</c:v>
                </c:pt>
                <c:pt idx="134">
                  <c:v>42595</c:v>
                </c:pt>
                <c:pt idx="135">
                  <c:v>42596</c:v>
                </c:pt>
                <c:pt idx="136">
                  <c:v>42597</c:v>
                </c:pt>
                <c:pt idx="137">
                  <c:v>42598</c:v>
                </c:pt>
                <c:pt idx="138">
                  <c:v>42599</c:v>
                </c:pt>
                <c:pt idx="139">
                  <c:v>42600</c:v>
                </c:pt>
                <c:pt idx="140">
                  <c:v>42601</c:v>
                </c:pt>
                <c:pt idx="141">
                  <c:v>42602</c:v>
                </c:pt>
                <c:pt idx="142">
                  <c:v>42603</c:v>
                </c:pt>
                <c:pt idx="143">
                  <c:v>42604</c:v>
                </c:pt>
                <c:pt idx="144">
                  <c:v>42605</c:v>
                </c:pt>
                <c:pt idx="145">
                  <c:v>42606</c:v>
                </c:pt>
                <c:pt idx="146">
                  <c:v>42607</c:v>
                </c:pt>
                <c:pt idx="147">
                  <c:v>42608</c:v>
                </c:pt>
                <c:pt idx="148">
                  <c:v>42609</c:v>
                </c:pt>
                <c:pt idx="149">
                  <c:v>42610</c:v>
                </c:pt>
                <c:pt idx="150">
                  <c:v>42611</c:v>
                </c:pt>
                <c:pt idx="151">
                  <c:v>42612</c:v>
                </c:pt>
                <c:pt idx="152">
                  <c:v>42613</c:v>
                </c:pt>
                <c:pt idx="153">
                  <c:v>42614</c:v>
                </c:pt>
                <c:pt idx="154">
                  <c:v>42615</c:v>
                </c:pt>
                <c:pt idx="155">
                  <c:v>42616</c:v>
                </c:pt>
                <c:pt idx="156">
                  <c:v>42617</c:v>
                </c:pt>
                <c:pt idx="157">
                  <c:v>42618</c:v>
                </c:pt>
                <c:pt idx="158">
                  <c:v>42619</c:v>
                </c:pt>
                <c:pt idx="159">
                  <c:v>42620</c:v>
                </c:pt>
                <c:pt idx="160">
                  <c:v>42621</c:v>
                </c:pt>
                <c:pt idx="161">
                  <c:v>42622</c:v>
                </c:pt>
                <c:pt idx="162">
                  <c:v>42623</c:v>
                </c:pt>
                <c:pt idx="163">
                  <c:v>42624</c:v>
                </c:pt>
                <c:pt idx="164">
                  <c:v>42625</c:v>
                </c:pt>
                <c:pt idx="165">
                  <c:v>42626</c:v>
                </c:pt>
                <c:pt idx="166">
                  <c:v>42627</c:v>
                </c:pt>
                <c:pt idx="167">
                  <c:v>42628</c:v>
                </c:pt>
                <c:pt idx="168">
                  <c:v>42629</c:v>
                </c:pt>
                <c:pt idx="169">
                  <c:v>42630</c:v>
                </c:pt>
                <c:pt idx="170">
                  <c:v>42631</c:v>
                </c:pt>
                <c:pt idx="171">
                  <c:v>42632</c:v>
                </c:pt>
                <c:pt idx="172">
                  <c:v>42633</c:v>
                </c:pt>
                <c:pt idx="173">
                  <c:v>42634</c:v>
                </c:pt>
                <c:pt idx="174">
                  <c:v>42635</c:v>
                </c:pt>
                <c:pt idx="175">
                  <c:v>42636</c:v>
                </c:pt>
                <c:pt idx="176">
                  <c:v>42637</c:v>
                </c:pt>
                <c:pt idx="177">
                  <c:v>42638</c:v>
                </c:pt>
                <c:pt idx="178">
                  <c:v>42639</c:v>
                </c:pt>
                <c:pt idx="179">
                  <c:v>42640</c:v>
                </c:pt>
                <c:pt idx="180">
                  <c:v>42641</c:v>
                </c:pt>
                <c:pt idx="181">
                  <c:v>42642</c:v>
                </c:pt>
                <c:pt idx="182">
                  <c:v>42643</c:v>
                </c:pt>
                <c:pt idx="183">
                  <c:v>42644</c:v>
                </c:pt>
                <c:pt idx="184">
                  <c:v>42645</c:v>
                </c:pt>
                <c:pt idx="185">
                  <c:v>42646</c:v>
                </c:pt>
                <c:pt idx="186">
                  <c:v>42647</c:v>
                </c:pt>
                <c:pt idx="187">
                  <c:v>42648</c:v>
                </c:pt>
                <c:pt idx="188">
                  <c:v>42649</c:v>
                </c:pt>
                <c:pt idx="189">
                  <c:v>42650</c:v>
                </c:pt>
                <c:pt idx="190">
                  <c:v>42651</c:v>
                </c:pt>
                <c:pt idx="191">
                  <c:v>42652</c:v>
                </c:pt>
                <c:pt idx="192">
                  <c:v>42653</c:v>
                </c:pt>
                <c:pt idx="193">
                  <c:v>42654</c:v>
                </c:pt>
                <c:pt idx="194">
                  <c:v>42655</c:v>
                </c:pt>
                <c:pt idx="195">
                  <c:v>42656</c:v>
                </c:pt>
                <c:pt idx="196">
                  <c:v>42657</c:v>
                </c:pt>
                <c:pt idx="197">
                  <c:v>42658</c:v>
                </c:pt>
                <c:pt idx="198">
                  <c:v>42659</c:v>
                </c:pt>
                <c:pt idx="199">
                  <c:v>42660</c:v>
                </c:pt>
                <c:pt idx="200">
                  <c:v>42661</c:v>
                </c:pt>
                <c:pt idx="201">
                  <c:v>42662</c:v>
                </c:pt>
                <c:pt idx="202">
                  <c:v>42663</c:v>
                </c:pt>
                <c:pt idx="203">
                  <c:v>42664</c:v>
                </c:pt>
                <c:pt idx="204">
                  <c:v>42665</c:v>
                </c:pt>
                <c:pt idx="205">
                  <c:v>42666</c:v>
                </c:pt>
                <c:pt idx="206">
                  <c:v>42667</c:v>
                </c:pt>
                <c:pt idx="207">
                  <c:v>42668</c:v>
                </c:pt>
                <c:pt idx="208">
                  <c:v>42669</c:v>
                </c:pt>
                <c:pt idx="209">
                  <c:v>42670</c:v>
                </c:pt>
                <c:pt idx="210">
                  <c:v>42671</c:v>
                </c:pt>
                <c:pt idx="211">
                  <c:v>42672</c:v>
                </c:pt>
                <c:pt idx="212">
                  <c:v>42673</c:v>
                </c:pt>
                <c:pt idx="213">
                  <c:v>42674</c:v>
                </c:pt>
                <c:pt idx="214">
                  <c:v>42675</c:v>
                </c:pt>
                <c:pt idx="215">
                  <c:v>42676</c:v>
                </c:pt>
                <c:pt idx="216">
                  <c:v>42677</c:v>
                </c:pt>
                <c:pt idx="217">
                  <c:v>42678</c:v>
                </c:pt>
                <c:pt idx="218">
                  <c:v>42679</c:v>
                </c:pt>
                <c:pt idx="219">
                  <c:v>42680</c:v>
                </c:pt>
                <c:pt idx="220">
                  <c:v>42681</c:v>
                </c:pt>
                <c:pt idx="221">
                  <c:v>42682</c:v>
                </c:pt>
                <c:pt idx="222">
                  <c:v>42683</c:v>
                </c:pt>
                <c:pt idx="223">
                  <c:v>42684</c:v>
                </c:pt>
                <c:pt idx="224">
                  <c:v>42685</c:v>
                </c:pt>
                <c:pt idx="225">
                  <c:v>42686</c:v>
                </c:pt>
                <c:pt idx="226">
                  <c:v>42687</c:v>
                </c:pt>
                <c:pt idx="227">
                  <c:v>42688</c:v>
                </c:pt>
                <c:pt idx="228">
                  <c:v>42689</c:v>
                </c:pt>
                <c:pt idx="229">
                  <c:v>42690</c:v>
                </c:pt>
                <c:pt idx="230">
                  <c:v>42691</c:v>
                </c:pt>
                <c:pt idx="231">
                  <c:v>42692</c:v>
                </c:pt>
                <c:pt idx="232">
                  <c:v>42693</c:v>
                </c:pt>
                <c:pt idx="233">
                  <c:v>42694</c:v>
                </c:pt>
                <c:pt idx="234">
                  <c:v>42695</c:v>
                </c:pt>
                <c:pt idx="235">
                  <c:v>42696</c:v>
                </c:pt>
                <c:pt idx="236">
                  <c:v>42697</c:v>
                </c:pt>
                <c:pt idx="237">
                  <c:v>42698</c:v>
                </c:pt>
                <c:pt idx="238">
                  <c:v>42699</c:v>
                </c:pt>
                <c:pt idx="239">
                  <c:v>42700</c:v>
                </c:pt>
                <c:pt idx="240">
                  <c:v>42701</c:v>
                </c:pt>
                <c:pt idx="241">
                  <c:v>42702</c:v>
                </c:pt>
                <c:pt idx="242">
                  <c:v>42703</c:v>
                </c:pt>
                <c:pt idx="243">
                  <c:v>42704</c:v>
                </c:pt>
                <c:pt idx="244">
                  <c:v>42705</c:v>
                </c:pt>
                <c:pt idx="245">
                  <c:v>42706</c:v>
                </c:pt>
                <c:pt idx="246">
                  <c:v>42707</c:v>
                </c:pt>
                <c:pt idx="247">
                  <c:v>42708</c:v>
                </c:pt>
                <c:pt idx="248">
                  <c:v>42709</c:v>
                </c:pt>
                <c:pt idx="249">
                  <c:v>42710</c:v>
                </c:pt>
                <c:pt idx="250">
                  <c:v>42711</c:v>
                </c:pt>
                <c:pt idx="251">
                  <c:v>42712</c:v>
                </c:pt>
                <c:pt idx="252">
                  <c:v>42713</c:v>
                </c:pt>
                <c:pt idx="253">
                  <c:v>42714</c:v>
                </c:pt>
                <c:pt idx="254">
                  <c:v>42715</c:v>
                </c:pt>
                <c:pt idx="255">
                  <c:v>42716</c:v>
                </c:pt>
                <c:pt idx="256">
                  <c:v>42717</c:v>
                </c:pt>
                <c:pt idx="257">
                  <c:v>42718</c:v>
                </c:pt>
                <c:pt idx="258">
                  <c:v>42719</c:v>
                </c:pt>
                <c:pt idx="259">
                  <c:v>42720</c:v>
                </c:pt>
                <c:pt idx="260">
                  <c:v>42721</c:v>
                </c:pt>
                <c:pt idx="261">
                  <c:v>42722</c:v>
                </c:pt>
                <c:pt idx="262">
                  <c:v>42723</c:v>
                </c:pt>
                <c:pt idx="263">
                  <c:v>42724</c:v>
                </c:pt>
                <c:pt idx="264">
                  <c:v>42725</c:v>
                </c:pt>
                <c:pt idx="265">
                  <c:v>42726</c:v>
                </c:pt>
                <c:pt idx="266">
                  <c:v>42727</c:v>
                </c:pt>
                <c:pt idx="267">
                  <c:v>42728</c:v>
                </c:pt>
                <c:pt idx="268">
                  <c:v>42729</c:v>
                </c:pt>
                <c:pt idx="269">
                  <c:v>42730</c:v>
                </c:pt>
                <c:pt idx="270">
                  <c:v>42731</c:v>
                </c:pt>
                <c:pt idx="271">
                  <c:v>42732</c:v>
                </c:pt>
                <c:pt idx="272">
                  <c:v>42733</c:v>
                </c:pt>
                <c:pt idx="273">
                  <c:v>42734</c:v>
                </c:pt>
                <c:pt idx="274">
                  <c:v>42735</c:v>
                </c:pt>
                <c:pt idx="275">
                  <c:v>42736</c:v>
                </c:pt>
                <c:pt idx="276">
                  <c:v>42737</c:v>
                </c:pt>
                <c:pt idx="277">
                  <c:v>42738</c:v>
                </c:pt>
                <c:pt idx="278">
                  <c:v>42739</c:v>
                </c:pt>
                <c:pt idx="279">
                  <c:v>42740</c:v>
                </c:pt>
                <c:pt idx="280">
                  <c:v>42741</c:v>
                </c:pt>
                <c:pt idx="281">
                  <c:v>42742</c:v>
                </c:pt>
                <c:pt idx="282">
                  <c:v>42743</c:v>
                </c:pt>
                <c:pt idx="283">
                  <c:v>42744</c:v>
                </c:pt>
                <c:pt idx="284">
                  <c:v>42745</c:v>
                </c:pt>
                <c:pt idx="285">
                  <c:v>42746</c:v>
                </c:pt>
                <c:pt idx="286">
                  <c:v>42747</c:v>
                </c:pt>
                <c:pt idx="287">
                  <c:v>42748</c:v>
                </c:pt>
                <c:pt idx="288">
                  <c:v>42749</c:v>
                </c:pt>
                <c:pt idx="289">
                  <c:v>42750</c:v>
                </c:pt>
                <c:pt idx="290">
                  <c:v>42751</c:v>
                </c:pt>
                <c:pt idx="291">
                  <c:v>42752</c:v>
                </c:pt>
                <c:pt idx="292">
                  <c:v>42753</c:v>
                </c:pt>
                <c:pt idx="293">
                  <c:v>42754</c:v>
                </c:pt>
                <c:pt idx="294">
                  <c:v>42755</c:v>
                </c:pt>
                <c:pt idx="295">
                  <c:v>42756</c:v>
                </c:pt>
                <c:pt idx="296">
                  <c:v>42757</c:v>
                </c:pt>
                <c:pt idx="297">
                  <c:v>42758</c:v>
                </c:pt>
                <c:pt idx="298">
                  <c:v>42759</c:v>
                </c:pt>
                <c:pt idx="299">
                  <c:v>42760</c:v>
                </c:pt>
                <c:pt idx="300">
                  <c:v>42761</c:v>
                </c:pt>
                <c:pt idx="301">
                  <c:v>42762</c:v>
                </c:pt>
                <c:pt idx="302">
                  <c:v>42763</c:v>
                </c:pt>
                <c:pt idx="303">
                  <c:v>42764</c:v>
                </c:pt>
                <c:pt idx="304">
                  <c:v>42765</c:v>
                </c:pt>
                <c:pt idx="305">
                  <c:v>42766</c:v>
                </c:pt>
                <c:pt idx="306">
                  <c:v>42767</c:v>
                </c:pt>
                <c:pt idx="307">
                  <c:v>42768</c:v>
                </c:pt>
                <c:pt idx="308">
                  <c:v>42769</c:v>
                </c:pt>
                <c:pt idx="309">
                  <c:v>42770</c:v>
                </c:pt>
                <c:pt idx="310">
                  <c:v>42771</c:v>
                </c:pt>
                <c:pt idx="311">
                  <c:v>42772</c:v>
                </c:pt>
                <c:pt idx="312">
                  <c:v>42773</c:v>
                </c:pt>
                <c:pt idx="313">
                  <c:v>42774</c:v>
                </c:pt>
                <c:pt idx="314">
                  <c:v>42775</c:v>
                </c:pt>
                <c:pt idx="315">
                  <c:v>42776</c:v>
                </c:pt>
                <c:pt idx="316">
                  <c:v>42777</c:v>
                </c:pt>
                <c:pt idx="317">
                  <c:v>42778</c:v>
                </c:pt>
                <c:pt idx="318">
                  <c:v>42779</c:v>
                </c:pt>
                <c:pt idx="319">
                  <c:v>42780</c:v>
                </c:pt>
                <c:pt idx="320">
                  <c:v>42781</c:v>
                </c:pt>
                <c:pt idx="321">
                  <c:v>42782</c:v>
                </c:pt>
                <c:pt idx="322">
                  <c:v>42783</c:v>
                </c:pt>
                <c:pt idx="323">
                  <c:v>42784</c:v>
                </c:pt>
                <c:pt idx="324">
                  <c:v>42785</c:v>
                </c:pt>
                <c:pt idx="325">
                  <c:v>42786</c:v>
                </c:pt>
                <c:pt idx="326">
                  <c:v>42787</c:v>
                </c:pt>
                <c:pt idx="327">
                  <c:v>42788</c:v>
                </c:pt>
                <c:pt idx="328">
                  <c:v>42789</c:v>
                </c:pt>
                <c:pt idx="329">
                  <c:v>42790</c:v>
                </c:pt>
                <c:pt idx="330">
                  <c:v>42791</c:v>
                </c:pt>
                <c:pt idx="331">
                  <c:v>42792</c:v>
                </c:pt>
                <c:pt idx="332">
                  <c:v>42793</c:v>
                </c:pt>
                <c:pt idx="333">
                  <c:v>42794</c:v>
                </c:pt>
                <c:pt idx="334">
                  <c:v>42795</c:v>
                </c:pt>
                <c:pt idx="335">
                  <c:v>42796</c:v>
                </c:pt>
                <c:pt idx="336">
                  <c:v>42797</c:v>
                </c:pt>
                <c:pt idx="337">
                  <c:v>42798</c:v>
                </c:pt>
                <c:pt idx="338">
                  <c:v>42799</c:v>
                </c:pt>
                <c:pt idx="339">
                  <c:v>42800</c:v>
                </c:pt>
                <c:pt idx="340">
                  <c:v>42801</c:v>
                </c:pt>
                <c:pt idx="341">
                  <c:v>42802</c:v>
                </c:pt>
                <c:pt idx="342">
                  <c:v>42803</c:v>
                </c:pt>
                <c:pt idx="343">
                  <c:v>42804</c:v>
                </c:pt>
                <c:pt idx="344">
                  <c:v>42805</c:v>
                </c:pt>
                <c:pt idx="345">
                  <c:v>42806</c:v>
                </c:pt>
                <c:pt idx="346">
                  <c:v>42807</c:v>
                </c:pt>
                <c:pt idx="347">
                  <c:v>42808</c:v>
                </c:pt>
                <c:pt idx="348">
                  <c:v>42809</c:v>
                </c:pt>
                <c:pt idx="349">
                  <c:v>42810</c:v>
                </c:pt>
                <c:pt idx="350">
                  <c:v>42811</c:v>
                </c:pt>
                <c:pt idx="351">
                  <c:v>42812</c:v>
                </c:pt>
                <c:pt idx="352">
                  <c:v>42813</c:v>
                </c:pt>
                <c:pt idx="353">
                  <c:v>42814</c:v>
                </c:pt>
                <c:pt idx="354">
                  <c:v>42815</c:v>
                </c:pt>
                <c:pt idx="355">
                  <c:v>42816</c:v>
                </c:pt>
                <c:pt idx="356">
                  <c:v>42817</c:v>
                </c:pt>
                <c:pt idx="357">
                  <c:v>42818</c:v>
                </c:pt>
                <c:pt idx="358">
                  <c:v>42819</c:v>
                </c:pt>
                <c:pt idx="359">
                  <c:v>42820</c:v>
                </c:pt>
                <c:pt idx="360">
                  <c:v>42821</c:v>
                </c:pt>
                <c:pt idx="361">
                  <c:v>42822</c:v>
                </c:pt>
                <c:pt idx="362">
                  <c:v>42823</c:v>
                </c:pt>
                <c:pt idx="363">
                  <c:v>42824</c:v>
                </c:pt>
                <c:pt idx="364">
                  <c:v>42825</c:v>
                </c:pt>
                <c:pt idx="365">
                  <c:v>42826</c:v>
                </c:pt>
                <c:pt idx="366">
                  <c:v>42827</c:v>
                </c:pt>
                <c:pt idx="367">
                  <c:v>42828</c:v>
                </c:pt>
                <c:pt idx="368">
                  <c:v>42829</c:v>
                </c:pt>
                <c:pt idx="369">
                  <c:v>42830</c:v>
                </c:pt>
                <c:pt idx="370">
                  <c:v>42831</c:v>
                </c:pt>
                <c:pt idx="371">
                  <c:v>42832</c:v>
                </c:pt>
                <c:pt idx="372">
                  <c:v>42833</c:v>
                </c:pt>
                <c:pt idx="373">
                  <c:v>42834</c:v>
                </c:pt>
                <c:pt idx="374">
                  <c:v>42835</c:v>
                </c:pt>
                <c:pt idx="375">
                  <c:v>42836</c:v>
                </c:pt>
                <c:pt idx="376">
                  <c:v>42837</c:v>
                </c:pt>
                <c:pt idx="377">
                  <c:v>42838</c:v>
                </c:pt>
                <c:pt idx="378">
                  <c:v>42839</c:v>
                </c:pt>
                <c:pt idx="379">
                  <c:v>42840</c:v>
                </c:pt>
                <c:pt idx="380">
                  <c:v>42841</c:v>
                </c:pt>
                <c:pt idx="381">
                  <c:v>42842</c:v>
                </c:pt>
                <c:pt idx="382">
                  <c:v>42843</c:v>
                </c:pt>
                <c:pt idx="383">
                  <c:v>42844</c:v>
                </c:pt>
                <c:pt idx="384">
                  <c:v>42845</c:v>
                </c:pt>
                <c:pt idx="385">
                  <c:v>42846</c:v>
                </c:pt>
                <c:pt idx="386">
                  <c:v>42847</c:v>
                </c:pt>
                <c:pt idx="387">
                  <c:v>42848</c:v>
                </c:pt>
                <c:pt idx="388">
                  <c:v>42849</c:v>
                </c:pt>
                <c:pt idx="389">
                  <c:v>42850</c:v>
                </c:pt>
                <c:pt idx="390">
                  <c:v>42851</c:v>
                </c:pt>
                <c:pt idx="391">
                  <c:v>42852</c:v>
                </c:pt>
                <c:pt idx="392">
                  <c:v>42853</c:v>
                </c:pt>
                <c:pt idx="393">
                  <c:v>42854</c:v>
                </c:pt>
                <c:pt idx="394">
                  <c:v>42855</c:v>
                </c:pt>
                <c:pt idx="395">
                  <c:v>42856</c:v>
                </c:pt>
                <c:pt idx="396">
                  <c:v>42857</c:v>
                </c:pt>
                <c:pt idx="397">
                  <c:v>42858</c:v>
                </c:pt>
                <c:pt idx="398">
                  <c:v>42859</c:v>
                </c:pt>
                <c:pt idx="399">
                  <c:v>42860</c:v>
                </c:pt>
                <c:pt idx="400">
                  <c:v>42861</c:v>
                </c:pt>
                <c:pt idx="401">
                  <c:v>42862</c:v>
                </c:pt>
                <c:pt idx="402">
                  <c:v>42863</c:v>
                </c:pt>
                <c:pt idx="403">
                  <c:v>42864</c:v>
                </c:pt>
                <c:pt idx="404">
                  <c:v>42865</c:v>
                </c:pt>
                <c:pt idx="405">
                  <c:v>42866</c:v>
                </c:pt>
                <c:pt idx="406">
                  <c:v>42867</c:v>
                </c:pt>
                <c:pt idx="407">
                  <c:v>42868</c:v>
                </c:pt>
                <c:pt idx="408">
                  <c:v>42869</c:v>
                </c:pt>
                <c:pt idx="409">
                  <c:v>42870</c:v>
                </c:pt>
                <c:pt idx="410">
                  <c:v>42871</c:v>
                </c:pt>
                <c:pt idx="411">
                  <c:v>42872</c:v>
                </c:pt>
                <c:pt idx="412">
                  <c:v>42873</c:v>
                </c:pt>
                <c:pt idx="413">
                  <c:v>42874</c:v>
                </c:pt>
                <c:pt idx="414">
                  <c:v>42875</c:v>
                </c:pt>
                <c:pt idx="415">
                  <c:v>42876</c:v>
                </c:pt>
                <c:pt idx="416">
                  <c:v>42877</c:v>
                </c:pt>
                <c:pt idx="417">
                  <c:v>42878</c:v>
                </c:pt>
                <c:pt idx="418">
                  <c:v>42879</c:v>
                </c:pt>
                <c:pt idx="419">
                  <c:v>42880</c:v>
                </c:pt>
                <c:pt idx="420">
                  <c:v>42881</c:v>
                </c:pt>
                <c:pt idx="421">
                  <c:v>42882</c:v>
                </c:pt>
                <c:pt idx="422">
                  <c:v>42883</c:v>
                </c:pt>
              </c:numCache>
            </c:numRef>
          </c:cat>
          <c:val>
            <c:numRef>
              <c:f>Sheet1!$O$2:$O$424</c:f>
              <c:numCache>
                <c:formatCode>General</c:formatCode>
                <c:ptCount val="423"/>
                <c:pt idx="153">
                  <c:v>2162</c:v>
                </c:pt>
                <c:pt idx="154">
                  <c:v>2171</c:v>
                </c:pt>
                <c:pt idx="155">
                  <c:v>2183</c:v>
                </c:pt>
                <c:pt idx="156">
                  <c:v>2196</c:v>
                </c:pt>
                <c:pt idx="157">
                  <c:v>2206</c:v>
                </c:pt>
                <c:pt idx="158">
                  <c:v>2213</c:v>
                </c:pt>
                <c:pt idx="159">
                  <c:v>2216</c:v>
                </c:pt>
                <c:pt idx="160">
                  <c:v>2222</c:v>
                </c:pt>
                <c:pt idx="161">
                  <c:v>2231</c:v>
                </c:pt>
                <c:pt idx="162">
                  <c:v>2235</c:v>
                </c:pt>
                <c:pt idx="163">
                  <c:v>2240</c:v>
                </c:pt>
                <c:pt idx="164">
                  <c:v>2243</c:v>
                </c:pt>
                <c:pt idx="165">
                  <c:v>2249</c:v>
                </c:pt>
                <c:pt idx="166">
                  <c:v>2252</c:v>
                </c:pt>
                <c:pt idx="167">
                  <c:v>2255</c:v>
                </c:pt>
                <c:pt idx="168">
                  <c:v>2261</c:v>
                </c:pt>
                <c:pt idx="169">
                  <c:v>2261</c:v>
                </c:pt>
                <c:pt idx="170">
                  <c:v>2267</c:v>
                </c:pt>
                <c:pt idx="171">
                  <c:v>2266</c:v>
                </c:pt>
                <c:pt idx="172">
                  <c:v>2267</c:v>
                </c:pt>
                <c:pt idx="173">
                  <c:v>2267</c:v>
                </c:pt>
                <c:pt idx="174">
                  <c:v>2267</c:v>
                </c:pt>
                <c:pt idx="175">
                  <c:v>2268</c:v>
                </c:pt>
                <c:pt idx="176">
                  <c:v>2268</c:v>
                </c:pt>
                <c:pt idx="177">
                  <c:v>2270</c:v>
                </c:pt>
                <c:pt idx="178">
                  <c:v>2271</c:v>
                </c:pt>
                <c:pt idx="179">
                  <c:v>2274</c:v>
                </c:pt>
                <c:pt idx="180">
                  <c:v>2274</c:v>
                </c:pt>
                <c:pt idx="181">
                  <c:v>2274</c:v>
                </c:pt>
                <c:pt idx="182">
                  <c:v>2275</c:v>
                </c:pt>
                <c:pt idx="183">
                  <c:v>2276</c:v>
                </c:pt>
                <c:pt idx="184">
                  <c:v>2276</c:v>
                </c:pt>
                <c:pt idx="185">
                  <c:v>2276</c:v>
                </c:pt>
                <c:pt idx="186">
                  <c:v>2276</c:v>
                </c:pt>
                <c:pt idx="187">
                  <c:v>2276</c:v>
                </c:pt>
                <c:pt idx="188">
                  <c:v>2274</c:v>
                </c:pt>
                <c:pt idx="189">
                  <c:v>2273</c:v>
                </c:pt>
                <c:pt idx="190">
                  <c:v>2273</c:v>
                </c:pt>
                <c:pt idx="191">
                  <c:v>2272</c:v>
                </c:pt>
                <c:pt idx="192">
                  <c:v>2272</c:v>
                </c:pt>
                <c:pt idx="193">
                  <c:v>2272</c:v>
                </c:pt>
                <c:pt idx="194">
                  <c:v>2273</c:v>
                </c:pt>
                <c:pt idx="195">
                  <c:v>2273</c:v>
                </c:pt>
                <c:pt idx="196">
                  <c:v>2273</c:v>
                </c:pt>
                <c:pt idx="197">
                  <c:v>2273</c:v>
                </c:pt>
                <c:pt idx="198">
                  <c:v>2272</c:v>
                </c:pt>
                <c:pt idx="199">
                  <c:v>2270</c:v>
                </c:pt>
                <c:pt idx="200">
                  <c:v>2270</c:v>
                </c:pt>
                <c:pt idx="201">
                  <c:v>2270</c:v>
                </c:pt>
                <c:pt idx="202">
                  <c:v>2270</c:v>
                </c:pt>
                <c:pt idx="203">
                  <c:v>2270</c:v>
                </c:pt>
                <c:pt idx="204">
                  <c:v>2271</c:v>
                </c:pt>
                <c:pt idx="205">
                  <c:v>2272</c:v>
                </c:pt>
                <c:pt idx="206">
                  <c:v>2272</c:v>
                </c:pt>
                <c:pt idx="207">
                  <c:v>2272</c:v>
                </c:pt>
                <c:pt idx="208">
                  <c:v>2272</c:v>
                </c:pt>
                <c:pt idx="209">
                  <c:v>2272</c:v>
                </c:pt>
                <c:pt idx="210">
                  <c:v>2273</c:v>
                </c:pt>
                <c:pt idx="211">
                  <c:v>2274</c:v>
                </c:pt>
                <c:pt idx="212">
                  <c:v>2274</c:v>
                </c:pt>
                <c:pt idx="213">
                  <c:v>2273</c:v>
                </c:pt>
                <c:pt idx="214">
                  <c:v>2273</c:v>
                </c:pt>
                <c:pt idx="215">
                  <c:v>2272</c:v>
                </c:pt>
                <c:pt idx="216">
                  <c:v>2271</c:v>
                </c:pt>
                <c:pt idx="217">
                  <c:v>2270</c:v>
                </c:pt>
                <c:pt idx="218">
                  <c:v>2270</c:v>
                </c:pt>
                <c:pt idx="219">
                  <c:v>2270</c:v>
                </c:pt>
                <c:pt idx="220">
                  <c:v>2270</c:v>
                </c:pt>
                <c:pt idx="221">
                  <c:v>2270</c:v>
                </c:pt>
                <c:pt idx="222">
                  <c:v>2270</c:v>
                </c:pt>
                <c:pt idx="223">
                  <c:v>2269</c:v>
                </c:pt>
                <c:pt idx="224">
                  <c:v>2269</c:v>
                </c:pt>
                <c:pt idx="225">
                  <c:v>2268</c:v>
                </c:pt>
                <c:pt idx="226">
                  <c:v>2268</c:v>
                </c:pt>
                <c:pt idx="227">
                  <c:v>2268</c:v>
                </c:pt>
                <c:pt idx="228">
                  <c:v>2268</c:v>
                </c:pt>
                <c:pt idx="229">
                  <c:v>2267</c:v>
                </c:pt>
                <c:pt idx="230">
                  <c:v>2266</c:v>
                </c:pt>
                <c:pt idx="231">
                  <c:v>2266</c:v>
                </c:pt>
                <c:pt idx="232">
                  <c:v>2266</c:v>
                </c:pt>
                <c:pt idx="233">
                  <c:v>2265</c:v>
                </c:pt>
                <c:pt idx="234">
                  <c:v>2266</c:v>
                </c:pt>
                <c:pt idx="235">
                  <c:v>2265</c:v>
                </c:pt>
                <c:pt idx="236">
                  <c:v>2265</c:v>
                </c:pt>
                <c:pt idx="237">
                  <c:v>2265</c:v>
                </c:pt>
                <c:pt idx="238">
                  <c:v>2264</c:v>
                </c:pt>
                <c:pt idx="239">
                  <c:v>2264</c:v>
                </c:pt>
                <c:pt idx="240">
                  <c:v>2264</c:v>
                </c:pt>
                <c:pt idx="241">
                  <c:v>2264</c:v>
                </c:pt>
                <c:pt idx="242">
                  <c:v>2264</c:v>
                </c:pt>
                <c:pt idx="243">
                  <c:v>2264</c:v>
                </c:pt>
                <c:pt idx="244">
                  <c:v>2265</c:v>
                </c:pt>
                <c:pt idx="245">
                  <c:v>2265</c:v>
                </c:pt>
                <c:pt idx="246">
                  <c:v>2265</c:v>
                </c:pt>
                <c:pt idx="247">
                  <c:v>2265</c:v>
                </c:pt>
                <c:pt idx="248">
                  <c:v>2266</c:v>
                </c:pt>
                <c:pt idx="249">
                  <c:v>2266</c:v>
                </c:pt>
                <c:pt idx="250">
                  <c:v>2265</c:v>
                </c:pt>
                <c:pt idx="251">
                  <c:v>2265</c:v>
                </c:pt>
                <c:pt idx="252">
                  <c:v>2265</c:v>
                </c:pt>
                <c:pt idx="253">
                  <c:v>2265</c:v>
                </c:pt>
                <c:pt idx="254">
                  <c:v>2266</c:v>
                </c:pt>
                <c:pt idx="255">
                  <c:v>2285</c:v>
                </c:pt>
                <c:pt idx="256">
                  <c:v>2284</c:v>
                </c:pt>
                <c:pt idx="257">
                  <c:v>2283</c:v>
                </c:pt>
                <c:pt idx="258">
                  <c:v>2283</c:v>
                </c:pt>
                <c:pt idx="259">
                  <c:v>2284</c:v>
                </c:pt>
                <c:pt idx="260">
                  <c:v>2284</c:v>
                </c:pt>
                <c:pt idx="261">
                  <c:v>2284</c:v>
                </c:pt>
                <c:pt idx="262">
                  <c:v>2284</c:v>
                </c:pt>
                <c:pt idx="263">
                  <c:v>2284</c:v>
                </c:pt>
                <c:pt idx="264">
                  <c:v>2284</c:v>
                </c:pt>
                <c:pt idx="265">
                  <c:v>2284</c:v>
                </c:pt>
                <c:pt idx="266">
                  <c:v>2284</c:v>
                </c:pt>
                <c:pt idx="267">
                  <c:v>2284</c:v>
                </c:pt>
                <c:pt idx="268">
                  <c:v>2284</c:v>
                </c:pt>
                <c:pt idx="269">
                  <c:v>2284</c:v>
                </c:pt>
                <c:pt idx="270">
                  <c:v>2285</c:v>
                </c:pt>
                <c:pt idx="271">
                  <c:v>2285</c:v>
                </c:pt>
                <c:pt idx="272">
                  <c:v>2284</c:v>
                </c:pt>
                <c:pt idx="273">
                  <c:v>2284</c:v>
                </c:pt>
                <c:pt idx="274">
                  <c:v>2284</c:v>
                </c:pt>
                <c:pt idx="275">
                  <c:v>2283</c:v>
                </c:pt>
                <c:pt idx="276">
                  <c:v>2283</c:v>
                </c:pt>
                <c:pt idx="277">
                  <c:v>2283</c:v>
                </c:pt>
                <c:pt idx="278">
                  <c:v>2283</c:v>
                </c:pt>
                <c:pt idx="279">
                  <c:v>2281</c:v>
                </c:pt>
                <c:pt idx="280">
                  <c:v>2281</c:v>
                </c:pt>
                <c:pt idx="281">
                  <c:v>2280</c:v>
                </c:pt>
                <c:pt idx="282">
                  <c:v>2280</c:v>
                </c:pt>
                <c:pt idx="283">
                  <c:v>2280</c:v>
                </c:pt>
                <c:pt idx="284">
                  <c:v>2280</c:v>
                </c:pt>
                <c:pt idx="285">
                  <c:v>2280</c:v>
                </c:pt>
                <c:pt idx="286">
                  <c:v>2280</c:v>
                </c:pt>
                <c:pt idx="287">
                  <c:v>2280</c:v>
                </c:pt>
                <c:pt idx="288">
                  <c:v>2279</c:v>
                </c:pt>
                <c:pt idx="289">
                  <c:v>2279</c:v>
                </c:pt>
                <c:pt idx="290">
                  <c:v>2279</c:v>
                </c:pt>
                <c:pt idx="291">
                  <c:v>2279</c:v>
                </c:pt>
                <c:pt idx="292">
                  <c:v>2279</c:v>
                </c:pt>
                <c:pt idx="293">
                  <c:v>2279</c:v>
                </c:pt>
                <c:pt idx="294">
                  <c:v>2296</c:v>
                </c:pt>
                <c:pt idx="295">
                  <c:v>2296</c:v>
                </c:pt>
                <c:pt idx="296">
                  <c:v>2297</c:v>
                </c:pt>
                <c:pt idx="297">
                  <c:v>2305</c:v>
                </c:pt>
                <c:pt idx="298">
                  <c:v>2309</c:v>
                </c:pt>
                <c:pt idx="299">
                  <c:v>2310</c:v>
                </c:pt>
                <c:pt idx="300">
                  <c:v>2310</c:v>
                </c:pt>
                <c:pt idx="301">
                  <c:v>2311</c:v>
                </c:pt>
                <c:pt idx="302">
                  <c:v>2312</c:v>
                </c:pt>
                <c:pt idx="303">
                  <c:v>2311</c:v>
                </c:pt>
                <c:pt idx="304">
                  <c:v>2311</c:v>
                </c:pt>
                <c:pt idx="305">
                  <c:v>2311</c:v>
                </c:pt>
                <c:pt idx="306">
                  <c:v>2335</c:v>
                </c:pt>
                <c:pt idx="307">
                  <c:v>2335</c:v>
                </c:pt>
                <c:pt idx="308">
                  <c:v>2335</c:v>
                </c:pt>
                <c:pt idx="309">
                  <c:v>2336</c:v>
                </c:pt>
                <c:pt idx="310">
                  <c:v>2335</c:v>
                </c:pt>
                <c:pt idx="311">
                  <c:v>2336</c:v>
                </c:pt>
                <c:pt idx="312">
                  <c:v>2352</c:v>
                </c:pt>
                <c:pt idx="313">
                  <c:v>2370</c:v>
                </c:pt>
                <c:pt idx="314">
                  <c:v>2368</c:v>
                </c:pt>
                <c:pt idx="315">
                  <c:v>2367</c:v>
                </c:pt>
                <c:pt idx="316">
                  <c:v>2367</c:v>
                </c:pt>
                <c:pt idx="317">
                  <c:v>2366</c:v>
                </c:pt>
                <c:pt idx="318">
                  <c:v>2366</c:v>
                </c:pt>
                <c:pt idx="319">
                  <c:v>2368</c:v>
                </c:pt>
                <c:pt idx="320">
                  <c:v>2367</c:v>
                </c:pt>
                <c:pt idx="321">
                  <c:v>2365</c:v>
                </c:pt>
                <c:pt idx="322">
                  <c:v>2366</c:v>
                </c:pt>
                <c:pt idx="323">
                  <c:v>2368</c:v>
                </c:pt>
                <c:pt idx="324">
                  <c:v>2368</c:v>
                </c:pt>
                <c:pt idx="325">
                  <c:v>2368</c:v>
                </c:pt>
                <c:pt idx="326">
                  <c:v>2367</c:v>
                </c:pt>
                <c:pt idx="327">
                  <c:v>2367</c:v>
                </c:pt>
                <c:pt idx="328">
                  <c:v>2367</c:v>
                </c:pt>
                <c:pt idx="329">
                  <c:v>2367</c:v>
                </c:pt>
                <c:pt idx="330">
                  <c:v>2368</c:v>
                </c:pt>
                <c:pt idx="331">
                  <c:v>2369</c:v>
                </c:pt>
                <c:pt idx="332">
                  <c:v>2369</c:v>
                </c:pt>
                <c:pt idx="333">
                  <c:v>2369</c:v>
                </c:pt>
                <c:pt idx="334">
                  <c:v>2369</c:v>
                </c:pt>
                <c:pt idx="335">
                  <c:v>2370</c:v>
                </c:pt>
                <c:pt idx="336">
                  <c:v>2370</c:v>
                </c:pt>
                <c:pt idx="337">
                  <c:v>2370</c:v>
                </c:pt>
                <c:pt idx="338">
                  <c:v>2370</c:v>
                </c:pt>
                <c:pt idx="339">
                  <c:v>2371</c:v>
                </c:pt>
                <c:pt idx="340">
                  <c:v>2371</c:v>
                </c:pt>
                <c:pt idx="341">
                  <c:v>2371</c:v>
                </c:pt>
                <c:pt idx="342">
                  <c:v>2371</c:v>
                </c:pt>
                <c:pt idx="343">
                  <c:v>2371</c:v>
                </c:pt>
                <c:pt idx="344">
                  <c:v>2371</c:v>
                </c:pt>
                <c:pt idx="345">
                  <c:v>2371</c:v>
                </c:pt>
                <c:pt idx="346">
                  <c:v>2371</c:v>
                </c:pt>
                <c:pt idx="347">
                  <c:v>2371</c:v>
                </c:pt>
                <c:pt idx="348">
                  <c:v>2371</c:v>
                </c:pt>
                <c:pt idx="349">
                  <c:v>2369</c:v>
                </c:pt>
                <c:pt idx="350">
                  <c:v>2369</c:v>
                </c:pt>
                <c:pt idx="351">
                  <c:v>2369</c:v>
                </c:pt>
                <c:pt idx="352">
                  <c:v>2370</c:v>
                </c:pt>
                <c:pt idx="353">
                  <c:v>2369</c:v>
                </c:pt>
                <c:pt idx="354">
                  <c:v>2369</c:v>
                </c:pt>
                <c:pt idx="355">
                  <c:v>2379</c:v>
                </c:pt>
                <c:pt idx="356">
                  <c:v>2379</c:v>
                </c:pt>
                <c:pt idx="357">
                  <c:v>2379</c:v>
                </c:pt>
                <c:pt idx="358">
                  <c:v>2380</c:v>
                </c:pt>
                <c:pt idx="359">
                  <c:v>2379</c:v>
                </c:pt>
                <c:pt idx="360">
                  <c:v>2379</c:v>
                </c:pt>
                <c:pt idx="361">
                  <c:v>2379</c:v>
                </c:pt>
                <c:pt idx="362">
                  <c:v>2379</c:v>
                </c:pt>
                <c:pt idx="363">
                  <c:v>2379</c:v>
                </c:pt>
                <c:pt idx="364">
                  <c:v>2378</c:v>
                </c:pt>
                <c:pt idx="365">
                  <c:v>2378</c:v>
                </c:pt>
                <c:pt idx="366">
                  <c:v>2378</c:v>
                </c:pt>
                <c:pt idx="367">
                  <c:v>2378</c:v>
                </c:pt>
                <c:pt idx="368">
                  <c:v>2382</c:v>
                </c:pt>
                <c:pt idx="369">
                  <c:v>2422</c:v>
                </c:pt>
                <c:pt idx="370">
                  <c:v>2433</c:v>
                </c:pt>
                <c:pt idx="371">
                  <c:v>2434</c:v>
                </c:pt>
                <c:pt idx="372">
                  <c:v>2434</c:v>
                </c:pt>
                <c:pt idx="373">
                  <c:v>2434</c:v>
                </c:pt>
                <c:pt idx="374">
                  <c:v>2437</c:v>
                </c:pt>
                <c:pt idx="375">
                  <c:v>2445</c:v>
                </c:pt>
                <c:pt idx="376">
                  <c:v>2445</c:v>
                </c:pt>
                <c:pt idx="377">
                  <c:v>2447</c:v>
                </c:pt>
                <c:pt idx="378">
                  <c:v>2454</c:v>
                </c:pt>
                <c:pt idx="379">
                  <c:v>2454</c:v>
                </c:pt>
                <c:pt idx="380">
                  <c:v>2459</c:v>
                </c:pt>
                <c:pt idx="381">
                  <c:v>2465</c:v>
                </c:pt>
                <c:pt idx="382">
                  <c:v>2466</c:v>
                </c:pt>
                <c:pt idx="383">
                  <c:v>2466</c:v>
                </c:pt>
                <c:pt idx="384">
                  <c:v>2465</c:v>
                </c:pt>
                <c:pt idx="385">
                  <c:v>2465</c:v>
                </c:pt>
                <c:pt idx="386">
                  <c:v>2465</c:v>
                </c:pt>
                <c:pt idx="387">
                  <c:v>2466</c:v>
                </c:pt>
                <c:pt idx="388">
                  <c:v>2467</c:v>
                </c:pt>
                <c:pt idx="389">
                  <c:v>2467</c:v>
                </c:pt>
                <c:pt idx="390">
                  <c:v>2467</c:v>
                </c:pt>
                <c:pt idx="391">
                  <c:v>2467</c:v>
                </c:pt>
                <c:pt idx="392">
                  <c:v>2466</c:v>
                </c:pt>
                <c:pt idx="393">
                  <c:v>2466</c:v>
                </c:pt>
                <c:pt idx="394">
                  <c:v>2466</c:v>
                </c:pt>
                <c:pt idx="395">
                  <c:v>2466</c:v>
                </c:pt>
                <c:pt idx="396">
                  <c:v>2471</c:v>
                </c:pt>
                <c:pt idx="397">
                  <c:v>2476</c:v>
                </c:pt>
                <c:pt idx="398">
                  <c:v>2478</c:v>
                </c:pt>
                <c:pt idx="399">
                  <c:v>2480</c:v>
                </c:pt>
                <c:pt idx="400">
                  <c:v>2480</c:v>
                </c:pt>
                <c:pt idx="401">
                  <c:v>2479</c:v>
                </c:pt>
                <c:pt idx="402">
                  <c:v>2479</c:v>
                </c:pt>
                <c:pt idx="403">
                  <c:v>2479</c:v>
                </c:pt>
                <c:pt idx="404">
                  <c:v>2479</c:v>
                </c:pt>
                <c:pt idx="405">
                  <c:v>2483</c:v>
                </c:pt>
                <c:pt idx="406">
                  <c:v>2484</c:v>
                </c:pt>
                <c:pt idx="407">
                  <c:v>2484</c:v>
                </c:pt>
                <c:pt idx="408">
                  <c:v>2484</c:v>
                </c:pt>
                <c:pt idx="409">
                  <c:v>2484</c:v>
                </c:pt>
                <c:pt idx="410">
                  <c:v>2484</c:v>
                </c:pt>
                <c:pt idx="411">
                  <c:v>2485</c:v>
                </c:pt>
                <c:pt idx="412">
                  <c:v>2484</c:v>
                </c:pt>
                <c:pt idx="413">
                  <c:v>2484</c:v>
                </c:pt>
                <c:pt idx="414">
                  <c:v>2484</c:v>
                </c:pt>
                <c:pt idx="415">
                  <c:v>2484</c:v>
                </c:pt>
                <c:pt idx="416">
                  <c:v>2484</c:v>
                </c:pt>
                <c:pt idx="417">
                  <c:v>2485</c:v>
                </c:pt>
                <c:pt idx="418">
                  <c:v>2486</c:v>
                </c:pt>
                <c:pt idx="419">
                  <c:v>2486</c:v>
                </c:pt>
                <c:pt idx="420">
                  <c:v>2487</c:v>
                </c:pt>
                <c:pt idx="421">
                  <c:v>2487</c:v>
                </c:pt>
                <c:pt idx="422">
                  <c:v>2488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35A2-47E5-A8B9-403D37E78402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Europa-Park Karriere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Sheet1!$A$2:$A$424</c:f>
              <c:numCache>
                <c:formatCode>m/d/yyyy</c:formatCode>
                <c:ptCount val="423"/>
                <c:pt idx="0">
                  <c:v>42461</c:v>
                </c:pt>
                <c:pt idx="1">
                  <c:v>42462</c:v>
                </c:pt>
                <c:pt idx="2">
                  <c:v>42463</c:v>
                </c:pt>
                <c:pt idx="3">
                  <c:v>42464</c:v>
                </c:pt>
                <c:pt idx="4">
                  <c:v>42465</c:v>
                </c:pt>
                <c:pt idx="5">
                  <c:v>42466</c:v>
                </c:pt>
                <c:pt idx="6">
                  <c:v>42467</c:v>
                </c:pt>
                <c:pt idx="7">
                  <c:v>42468</c:v>
                </c:pt>
                <c:pt idx="8">
                  <c:v>42469</c:v>
                </c:pt>
                <c:pt idx="9">
                  <c:v>42470</c:v>
                </c:pt>
                <c:pt idx="10">
                  <c:v>42471</c:v>
                </c:pt>
                <c:pt idx="11">
                  <c:v>42472</c:v>
                </c:pt>
                <c:pt idx="12">
                  <c:v>42473</c:v>
                </c:pt>
                <c:pt idx="13">
                  <c:v>42474</c:v>
                </c:pt>
                <c:pt idx="14">
                  <c:v>42475</c:v>
                </c:pt>
                <c:pt idx="15">
                  <c:v>42476</c:v>
                </c:pt>
                <c:pt idx="16">
                  <c:v>42477</c:v>
                </c:pt>
                <c:pt idx="17">
                  <c:v>42478</c:v>
                </c:pt>
                <c:pt idx="18">
                  <c:v>42479</c:v>
                </c:pt>
                <c:pt idx="19">
                  <c:v>42480</c:v>
                </c:pt>
                <c:pt idx="20">
                  <c:v>42481</c:v>
                </c:pt>
                <c:pt idx="21">
                  <c:v>42482</c:v>
                </c:pt>
                <c:pt idx="22">
                  <c:v>42483</c:v>
                </c:pt>
                <c:pt idx="23">
                  <c:v>42484</c:v>
                </c:pt>
                <c:pt idx="24">
                  <c:v>42485</c:v>
                </c:pt>
                <c:pt idx="25">
                  <c:v>42486</c:v>
                </c:pt>
                <c:pt idx="26">
                  <c:v>42487</c:v>
                </c:pt>
                <c:pt idx="27">
                  <c:v>42488</c:v>
                </c:pt>
                <c:pt idx="28">
                  <c:v>42489</c:v>
                </c:pt>
                <c:pt idx="29">
                  <c:v>42490</c:v>
                </c:pt>
                <c:pt idx="30">
                  <c:v>42491</c:v>
                </c:pt>
                <c:pt idx="31">
                  <c:v>42492</c:v>
                </c:pt>
                <c:pt idx="32">
                  <c:v>42493</c:v>
                </c:pt>
                <c:pt idx="33">
                  <c:v>42494</c:v>
                </c:pt>
                <c:pt idx="34">
                  <c:v>42495</c:v>
                </c:pt>
                <c:pt idx="35">
                  <c:v>42496</c:v>
                </c:pt>
                <c:pt idx="36">
                  <c:v>42497</c:v>
                </c:pt>
                <c:pt idx="37">
                  <c:v>42498</c:v>
                </c:pt>
                <c:pt idx="38">
                  <c:v>42499</c:v>
                </c:pt>
                <c:pt idx="39">
                  <c:v>42500</c:v>
                </c:pt>
                <c:pt idx="40">
                  <c:v>42501</c:v>
                </c:pt>
                <c:pt idx="41">
                  <c:v>42502</c:v>
                </c:pt>
                <c:pt idx="42">
                  <c:v>42503</c:v>
                </c:pt>
                <c:pt idx="43">
                  <c:v>42504</c:v>
                </c:pt>
                <c:pt idx="44">
                  <c:v>42505</c:v>
                </c:pt>
                <c:pt idx="45">
                  <c:v>42506</c:v>
                </c:pt>
                <c:pt idx="46">
                  <c:v>42507</c:v>
                </c:pt>
                <c:pt idx="47">
                  <c:v>42508</c:v>
                </c:pt>
                <c:pt idx="48">
                  <c:v>42509</c:v>
                </c:pt>
                <c:pt idx="49">
                  <c:v>42510</c:v>
                </c:pt>
                <c:pt idx="50">
                  <c:v>42511</c:v>
                </c:pt>
                <c:pt idx="51">
                  <c:v>42512</c:v>
                </c:pt>
                <c:pt idx="52">
                  <c:v>42513</c:v>
                </c:pt>
                <c:pt idx="53">
                  <c:v>42514</c:v>
                </c:pt>
                <c:pt idx="54">
                  <c:v>42515</c:v>
                </c:pt>
                <c:pt idx="55">
                  <c:v>42516</c:v>
                </c:pt>
                <c:pt idx="56">
                  <c:v>42517</c:v>
                </c:pt>
                <c:pt idx="57">
                  <c:v>42518</c:v>
                </c:pt>
                <c:pt idx="58">
                  <c:v>42519</c:v>
                </c:pt>
                <c:pt idx="59">
                  <c:v>42520</c:v>
                </c:pt>
                <c:pt idx="60">
                  <c:v>42521</c:v>
                </c:pt>
                <c:pt idx="61">
                  <c:v>42522</c:v>
                </c:pt>
                <c:pt idx="62">
                  <c:v>42523</c:v>
                </c:pt>
                <c:pt idx="63">
                  <c:v>42524</c:v>
                </c:pt>
                <c:pt idx="64">
                  <c:v>42525</c:v>
                </c:pt>
                <c:pt idx="65">
                  <c:v>42526</c:v>
                </c:pt>
                <c:pt idx="66">
                  <c:v>42527</c:v>
                </c:pt>
                <c:pt idx="67">
                  <c:v>42528</c:v>
                </c:pt>
                <c:pt idx="68">
                  <c:v>42529</c:v>
                </c:pt>
                <c:pt idx="69">
                  <c:v>42530</c:v>
                </c:pt>
                <c:pt idx="70">
                  <c:v>42531</c:v>
                </c:pt>
                <c:pt idx="71">
                  <c:v>42532</c:v>
                </c:pt>
                <c:pt idx="72">
                  <c:v>42533</c:v>
                </c:pt>
                <c:pt idx="73">
                  <c:v>42534</c:v>
                </c:pt>
                <c:pt idx="74">
                  <c:v>42535</c:v>
                </c:pt>
                <c:pt idx="75">
                  <c:v>42536</c:v>
                </c:pt>
                <c:pt idx="76">
                  <c:v>42537</c:v>
                </c:pt>
                <c:pt idx="77">
                  <c:v>42538</c:v>
                </c:pt>
                <c:pt idx="78">
                  <c:v>42539</c:v>
                </c:pt>
                <c:pt idx="79">
                  <c:v>42540</c:v>
                </c:pt>
                <c:pt idx="80">
                  <c:v>42541</c:v>
                </c:pt>
                <c:pt idx="81">
                  <c:v>42542</c:v>
                </c:pt>
                <c:pt idx="82">
                  <c:v>42543</c:v>
                </c:pt>
                <c:pt idx="83">
                  <c:v>42544</c:v>
                </c:pt>
                <c:pt idx="84">
                  <c:v>42545</c:v>
                </c:pt>
                <c:pt idx="85">
                  <c:v>42546</c:v>
                </c:pt>
                <c:pt idx="86">
                  <c:v>42547</c:v>
                </c:pt>
                <c:pt idx="87">
                  <c:v>42548</c:v>
                </c:pt>
                <c:pt idx="88">
                  <c:v>42549</c:v>
                </c:pt>
                <c:pt idx="89">
                  <c:v>42550</c:v>
                </c:pt>
                <c:pt idx="90">
                  <c:v>42551</c:v>
                </c:pt>
                <c:pt idx="91">
                  <c:v>42552</c:v>
                </c:pt>
                <c:pt idx="92">
                  <c:v>42553</c:v>
                </c:pt>
                <c:pt idx="93">
                  <c:v>42554</c:v>
                </c:pt>
                <c:pt idx="94">
                  <c:v>42555</c:v>
                </c:pt>
                <c:pt idx="95">
                  <c:v>42556</c:v>
                </c:pt>
                <c:pt idx="96">
                  <c:v>42557</c:v>
                </c:pt>
                <c:pt idx="97">
                  <c:v>42558</c:v>
                </c:pt>
                <c:pt idx="98">
                  <c:v>42559</c:v>
                </c:pt>
                <c:pt idx="99">
                  <c:v>42560</c:v>
                </c:pt>
                <c:pt idx="100">
                  <c:v>42561</c:v>
                </c:pt>
                <c:pt idx="101">
                  <c:v>42562</c:v>
                </c:pt>
                <c:pt idx="102">
                  <c:v>42563</c:v>
                </c:pt>
                <c:pt idx="103">
                  <c:v>42564</c:v>
                </c:pt>
                <c:pt idx="104">
                  <c:v>42565</c:v>
                </c:pt>
                <c:pt idx="105">
                  <c:v>42566</c:v>
                </c:pt>
                <c:pt idx="106">
                  <c:v>42567</c:v>
                </c:pt>
                <c:pt idx="107">
                  <c:v>42568</c:v>
                </c:pt>
                <c:pt idx="108">
                  <c:v>42569</c:v>
                </c:pt>
                <c:pt idx="109">
                  <c:v>42570</c:v>
                </c:pt>
                <c:pt idx="110">
                  <c:v>42571</c:v>
                </c:pt>
                <c:pt idx="111">
                  <c:v>42572</c:v>
                </c:pt>
                <c:pt idx="112">
                  <c:v>42573</c:v>
                </c:pt>
                <c:pt idx="113">
                  <c:v>42574</c:v>
                </c:pt>
                <c:pt idx="114">
                  <c:v>42575</c:v>
                </c:pt>
                <c:pt idx="115">
                  <c:v>42576</c:v>
                </c:pt>
                <c:pt idx="116">
                  <c:v>42577</c:v>
                </c:pt>
                <c:pt idx="117">
                  <c:v>42578</c:v>
                </c:pt>
                <c:pt idx="118">
                  <c:v>42579</c:v>
                </c:pt>
                <c:pt idx="119">
                  <c:v>42580</c:v>
                </c:pt>
                <c:pt idx="120">
                  <c:v>42581</c:v>
                </c:pt>
                <c:pt idx="121">
                  <c:v>42582</c:v>
                </c:pt>
                <c:pt idx="122">
                  <c:v>42583</c:v>
                </c:pt>
                <c:pt idx="123">
                  <c:v>42584</c:v>
                </c:pt>
                <c:pt idx="124">
                  <c:v>42585</c:v>
                </c:pt>
                <c:pt idx="125">
                  <c:v>42586</c:v>
                </c:pt>
                <c:pt idx="126">
                  <c:v>42587</c:v>
                </c:pt>
                <c:pt idx="127">
                  <c:v>42588</c:v>
                </c:pt>
                <c:pt idx="128">
                  <c:v>42589</c:v>
                </c:pt>
                <c:pt idx="129">
                  <c:v>42590</c:v>
                </c:pt>
                <c:pt idx="130">
                  <c:v>42591</c:v>
                </c:pt>
                <c:pt idx="131">
                  <c:v>42592</c:v>
                </c:pt>
                <c:pt idx="132">
                  <c:v>42593</c:v>
                </c:pt>
                <c:pt idx="133">
                  <c:v>42594</c:v>
                </c:pt>
                <c:pt idx="134">
                  <c:v>42595</c:v>
                </c:pt>
                <c:pt idx="135">
                  <c:v>42596</c:v>
                </c:pt>
                <c:pt idx="136">
                  <c:v>42597</c:v>
                </c:pt>
                <c:pt idx="137">
                  <c:v>42598</c:v>
                </c:pt>
                <c:pt idx="138">
                  <c:v>42599</c:v>
                </c:pt>
                <c:pt idx="139">
                  <c:v>42600</c:v>
                </c:pt>
                <c:pt idx="140">
                  <c:v>42601</c:v>
                </c:pt>
                <c:pt idx="141">
                  <c:v>42602</c:v>
                </c:pt>
                <c:pt idx="142">
                  <c:v>42603</c:v>
                </c:pt>
                <c:pt idx="143">
                  <c:v>42604</c:v>
                </c:pt>
                <c:pt idx="144">
                  <c:v>42605</c:v>
                </c:pt>
                <c:pt idx="145">
                  <c:v>42606</c:v>
                </c:pt>
                <c:pt idx="146">
                  <c:v>42607</c:v>
                </c:pt>
                <c:pt idx="147">
                  <c:v>42608</c:v>
                </c:pt>
                <c:pt idx="148">
                  <c:v>42609</c:v>
                </c:pt>
                <c:pt idx="149">
                  <c:v>42610</c:v>
                </c:pt>
                <c:pt idx="150">
                  <c:v>42611</c:v>
                </c:pt>
                <c:pt idx="151">
                  <c:v>42612</c:v>
                </c:pt>
                <c:pt idx="152">
                  <c:v>42613</c:v>
                </c:pt>
                <c:pt idx="153">
                  <c:v>42614</c:v>
                </c:pt>
                <c:pt idx="154">
                  <c:v>42615</c:v>
                </c:pt>
                <c:pt idx="155">
                  <c:v>42616</c:v>
                </c:pt>
                <c:pt idx="156">
                  <c:v>42617</c:v>
                </c:pt>
                <c:pt idx="157">
                  <c:v>42618</c:v>
                </c:pt>
                <c:pt idx="158">
                  <c:v>42619</c:v>
                </c:pt>
                <c:pt idx="159">
                  <c:v>42620</c:v>
                </c:pt>
                <c:pt idx="160">
                  <c:v>42621</c:v>
                </c:pt>
                <c:pt idx="161">
                  <c:v>42622</c:v>
                </c:pt>
                <c:pt idx="162">
                  <c:v>42623</c:v>
                </c:pt>
                <c:pt idx="163">
                  <c:v>42624</c:v>
                </c:pt>
                <c:pt idx="164">
                  <c:v>42625</c:v>
                </c:pt>
                <c:pt idx="165">
                  <c:v>42626</c:v>
                </c:pt>
                <c:pt idx="166">
                  <c:v>42627</c:v>
                </c:pt>
                <c:pt idx="167">
                  <c:v>42628</c:v>
                </c:pt>
                <c:pt idx="168">
                  <c:v>42629</c:v>
                </c:pt>
                <c:pt idx="169">
                  <c:v>42630</c:v>
                </c:pt>
                <c:pt idx="170">
                  <c:v>42631</c:v>
                </c:pt>
                <c:pt idx="171">
                  <c:v>42632</c:v>
                </c:pt>
                <c:pt idx="172">
                  <c:v>42633</c:v>
                </c:pt>
                <c:pt idx="173">
                  <c:v>42634</c:v>
                </c:pt>
                <c:pt idx="174">
                  <c:v>42635</c:v>
                </c:pt>
                <c:pt idx="175">
                  <c:v>42636</c:v>
                </c:pt>
                <c:pt idx="176">
                  <c:v>42637</c:v>
                </c:pt>
                <c:pt idx="177">
                  <c:v>42638</c:v>
                </c:pt>
                <c:pt idx="178">
                  <c:v>42639</c:v>
                </c:pt>
                <c:pt idx="179">
                  <c:v>42640</c:v>
                </c:pt>
                <c:pt idx="180">
                  <c:v>42641</c:v>
                </c:pt>
                <c:pt idx="181">
                  <c:v>42642</c:v>
                </c:pt>
                <c:pt idx="182">
                  <c:v>42643</c:v>
                </c:pt>
                <c:pt idx="183">
                  <c:v>42644</c:v>
                </c:pt>
                <c:pt idx="184">
                  <c:v>42645</c:v>
                </c:pt>
                <c:pt idx="185">
                  <c:v>42646</c:v>
                </c:pt>
                <c:pt idx="186">
                  <c:v>42647</c:v>
                </c:pt>
                <c:pt idx="187">
                  <c:v>42648</c:v>
                </c:pt>
                <c:pt idx="188">
                  <c:v>42649</c:v>
                </c:pt>
                <c:pt idx="189">
                  <c:v>42650</c:v>
                </c:pt>
                <c:pt idx="190">
                  <c:v>42651</c:v>
                </c:pt>
                <c:pt idx="191">
                  <c:v>42652</c:v>
                </c:pt>
                <c:pt idx="192">
                  <c:v>42653</c:v>
                </c:pt>
                <c:pt idx="193">
                  <c:v>42654</c:v>
                </c:pt>
                <c:pt idx="194">
                  <c:v>42655</c:v>
                </c:pt>
                <c:pt idx="195">
                  <c:v>42656</c:v>
                </c:pt>
                <c:pt idx="196">
                  <c:v>42657</c:v>
                </c:pt>
                <c:pt idx="197">
                  <c:v>42658</c:v>
                </c:pt>
                <c:pt idx="198">
                  <c:v>42659</c:v>
                </c:pt>
                <c:pt idx="199">
                  <c:v>42660</c:v>
                </c:pt>
                <c:pt idx="200">
                  <c:v>42661</c:v>
                </c:pt>
                <c:pt idx="201">
                  <c:v>42662</c:v>
                </c:pt>
                <c:pt idx="202">
                  <c:v>42663</c:v>
                </c:pt>
                <c:pt idx="203">
                  <c:v>42664</c:v>
                </c:pt>
                <c:pt idx="204">
                  <c:v>42665</c:v>
                </c:pt>
                <c:pt idx="205">
                  <c:v>42666</c:v>
                </c:pt>
                <c:pt idx="206">
                  <c:v>42667</c:v>
                </c:pt>
                <c:pt idx="207">
                  <c:v>42668</c:v>
                </c:pt>
                <c:pt idx="208">
                  <c:v>42669</c:v>
                </c:pt>
                <c:pt idx="209">
                  <c:v>42670</c:v>
                </c:pt>
                <c:pt idx="210">
                  <c:v>42671</c:v>
                </c:pt>
                <c:pt idx="211">
                  <c:v>42672</c:v>
                </c:pt>
                <c:pt idx="212">
                  <c:v>42673</c:v>
                </c:pt>
                <c:pt idx="213">
                  <c:v>42674</c:v>
                </c:pt>
                <c:pt idx="214">
                  <c:v>42675</c:v>
                </c:pt>
                <c:pt idx="215">
                  <c:v>42676</c:v>
                </c:pt>
                <c:pt idx="216">
                  <c:v>42677</c:v>
                </c:pt>
                <c:pt idx="217">
                  <c:v>42678</c:v>
                </c:pt>
                <c:pt idx="218">
                  <c:v>42679</c:v>
                </c:pt>
                <c:pt idx="219">
                  <c:v>42680</c:v>
                </c:pt>
                <c:pt idx="220">
                  <c:v>42681</c:v>
                </c:pt>
                <c:pt idx="221">
                  <c:v>42682</c:v>
                </c:pt>
                <c:pt idx="222">
                  <c:v>42683</c:v>
                </c:pt>
                <c:pt idx="223">
                  <c:v>42684</c:v>
                </c:pt>
                <c:pt idx="224">
                  <c:v>42685</c:v>
                </c:pt>
                <c:pt idx="225">
                  <c:v>42686</c:v>
                </c:pt>
                <c:pt idx="226">
                  <c:v>42687</c:v>
                </c:pt>
                <c:pt idx="227">
                  <c:v>42688</c:v>
                </c:pt>
                <c:pt idx="228">
                  <c:v>42689</c:v>
                </c:pt>
                <c:pt idx="229">
                  <c:v>42690</c:v>
                </c:pt>
                <c:pt idx="230">
                  <c:v>42691</c:v>
                </c:pt>
                <c:pt idx="231">
                  <c:v>42692</c:v>
                </c:pt>
                <c:pt idx="232">
                  <c:v>42693</c:v>
                </c:pt>
                <c:pt idx="233">
                  <c:v>42694</c:v>
                </c:pt>
                <c:pt idx="234">
                  <c:v>42695</c:v>
                </c:pt>
                <c:pt idx="235">
                  <c:v>42696</c:v>
                </c:pt>
                <c:pt idx="236">
                  <c:v>42697</c:v>
                </c:pt>
                <c:pt idx="237">
                  <c:v>42698</c:v>
                </c:pt>
                <c:pt idx="238">
                  <c:v>42699</c:v>
                </c:pt>
                <c:pt idx="239">
                  <c:v>42700</c:v>
                </c:pt>
                <c:pt idx="240">
                  <c:v>42701</c:v>
                </c:pt>
                <c:pt idx="241">
                  <c:v>42702</c:v>
                </c:pt>
                <c:pt idx="242">
                  <c:v>42703</c:v>
                </c:pt>
                <c:pt idx="243">
                  <c:v>42704</c:v>
                </c:pt>
                <c:pt idx="244">
                  <c:v>42705</c:v>
                </c:pt>
                <c:pt idx="245">
                  <c:v>42706</c:v>
                </c:pt>
                <c:pt idx="246">
                  <c:v>42707</c:v>
                </c:pt>
                <c:pt idx="247">
                  <c:v>42708</c:v>
                </c:pt>
                <c:pt idx="248">
                  <c:v>42709</c:v>
                </c:pt>
                <c:pt idx="249">
                  <c:v>42710</c:v>
                </c:pt>
                <c:pt idx="250">
                  <c:v>42711</c:v>
                </c:pt>
                <c:pt idx="251">
                  <c:v>42712</c:v>
                </c:pt>
                <c:pt idx="252">
                  <c:v>42713</c:v>
                </c:pt>
                <c:pt idx="253">
                  <c:v>42714</c:v>
                </c:pt>
                <c:pt idx="254">
                  <c:v>42715</c:v>
                </c:pt>
                <c:pt idx="255">
                  <c:v>42716</c:v>
                </c:pt>
                <c:pt idx="256">
                  <c:v>42717</c:v>
                </c:pt>
                <c:pt idx="257">
                  <c:v>42718</c:v>
                </c:pt>
                <c:pt idx="258">
                  <c:v>42719</c:v>
                </c:pt>
                <c:pt idx="259">
                  <c:v>42720</c:v>
                </c:pt>
                <c:pt idx="260">
                  <c:v>42721</c:v>
                </c:pt>
                <c:pt idx="261">
                  <c:v>42722</c:v>
                </c:pt>
                <c:pt idx="262">
                  <c:v>42723</c:v>
                </c:pt>
                <c:pt idx="263">
                  <c:v>42724</c:v>
                </c:pt>
                <c:pt idx="264">
                  <c:v>42725</c:v>
                </c:pt>
                <c:pt idx="265">
                  <c:v>42726</c:v>
                </c:pt>
                <c:pt idx="266">
                  <c:v>42727</c:v>
                </c:pt>
                <c:pt idx="267">
                  <c:v>42728</c:v>
                </c:pt>
                <c:pt idx="268">
                  <c:v>42729</c:v>
                </c:pt>
                <c:pt idx="269">
                  <c:v>42730</c:v>
                </c:pt>
                <c:pt idx="270">
                  <c:v>42731</c:v>
                </c:pt>
                <c:pt idx="271">
                  <c:v>42732</c:v>
                </c:pt>
                <c:pt idx="272">
                  <c:v>42733</c:v>
                </c:pt>
                <c:pt idx="273">
                  <c:v>42734</c:v>
                </c:pt>
                <c:pt idx="274">
                  <c:v>42735</c:v>
                </c:pt>
                <c:pt idx="275">
                  <c:v>42736</c:v>
                </c:pt>
                <c:pt idx="276">
                  <c:v>42737</c:v>
                </c:pt>
                <c:pt idx="277">
                  <c:v>42738</c:v>
                </c:pt>
                <c:pt idx="278">
                  <c:v>42739</c:v>
                </c:pt>
                <c:pt idx="279">
                  <c:v>42740</c:v>
                </c:pt>
                <c:pt idx="280">
                  <c:v>42741</c:v>
                </c:pt>
                <c:pt idx="281">
                  <c:v>42742</c:v>
                </c:pt>
                <c:pt idx="282">
                  <c:v>42743</c:v>
                </c:pt>
                <c:pt idx="283">
                  <c:v>42744</c:v>
                </c:pt>
                <c:pt idx="284">
                  <c:v>42745</c:v>
                </c:pt>
                <c:pt idx="285">
                  <c:v>42746</c:v>
                </c:pt>
                <c:pt idx="286">
                  <c:v>42747</c:v>
                </c:pt>
                <c:pt idx="287">
                  <c:v>42748</c:v>
                </c:pt>
                <c:pt idx="288">
                  <c:v>42749</c:v>
                </c:pt>
                <c:pt idx="289">
                  <c:v>42750</c:v>
                </c:pt>
                <c:pt idx="290">
                  <c:v>42751</c:v>
                </c:pt>
                <c:pt idx="291">
                  <c:v>42752</c:v>
                </c:pt>
                <c:pt idx="292">
                  <c:v>42753</c:v>
                </c:pt>
                <c:pt idx="293">
                  <c:v>42754</c:v>
                </c:pt>
                <c:pt idx="294">
                  <c:v>42755</c:v>
                </c:pt>
                <c:pt idx="295">
                  <c:v>42756</c:v>
                </c:pt>
                <c:pt idx="296">
                  <c:v>42757</c:v>
                </c:pt>
                <c:pt idx="297">
                  <c:v>42758</c:v>
                </c:pt>
                <c:pt idx="298">
                  <c:v>42759</c:v>
                </c:pt>
                <c:pt idx="299">
                  <c:v>42760</c:v>
                </c:pt>
                <c:pt idx="300">
                  <c:v>42761</c:v>
                </c:pt>
                <c:pt idx="301">
                  <c:v>42762</c:v>
                </c:pt>
                <c:pt idx="302">
                  <c:v>42763</c:v>
                </c:pt>
                <c:pt idx="303">
                  <c:v>42764</c:v>
                </c:pt>
                <c:pt idx="304">
                  <c:v>42765</c:v>
                </c:pt>
                <c:pt idx="305">
                  <c:v>42766</c:v>
                </c:pt>
                <c:pt idx="306">
                  <c:v>42767</c:v>
                </c:pt>
                <c:pt idx="307">
                  <c:v>42768</c:v>
                </c:pt>
                <c:pt idx="308">
                  <c:v>42769</c:v>
                </c:pt>
                <c:pt idx="309">
                  <c:v>42770</c:v>
                </c:pt>
                <c:pt idx="310">
                  <c:v>42771</c:v>
                </c:pt>
                <c:pt idx="311">
                  <c:v>42772</c:v>
                </c:pt>
                <c:pt idx="312">
                  <c:v>42773</c:v>
                </c:pt>
                <c:pt idx="313">
                  <c:v>42774</c:v>
                </c:pt>
                <c:pt idx="314">
                  <c:v>42775</c:v>
                </c:pt>
                <c:pt idx="315">
                  <c:v>42776</c:v>
                </c:pt>
                <c:pt idx="316">
                  <c:v>42777</c:v>
                </c:pt>
                <c:pt idx="317">
                  <c:v>42778</c:v>
                </c:pt>
                <c:pt idx="318">
                  <c:v>42779</c:v>
                </c:pt>
                <c:pt idx="319">
                  <c:v>42780</c:v>
                </c:pt>
                <c:pt idx="320">
                  <c:v>42781</c:v>
                </c:pt>
                <c:pt idx="321">
                  <c:v>42782</c:v>
                </c:pt>
                <c:pt idx="322">
                  <c:v>42783</c:v>
                </c:pt>
                <c:pt idx="323">
                  <c:v>42784</c:v>
                </c:pt>
                <c:pt idx="324">
                  <c:v>42785</c:v>
                </c:pt>
                <c:pt idx="325">
                  <c:v>42786</c:v>
                </c:pt>
                <c:pt idx="326">
                  <c:v>42787</c:v>
                </c:pt>
                <c:pt idx="327">
                  <c:v>42788</c:v>
                </c:pt>
                <c:pt idx="328">
                  <c:v>42789</c:v>
                </c:pt>
                <c:pt idx="329">
                  <c:v>42790</c:v>
                </c:pt>
                <c:pt idx="330">
                  <c:v>42791</c:v>
                </c:pt>
                <c:pt idx="331">
                  <c:v>42792</c:v>
                </c:pt>
                <c:pt idx="332">
                  <c:v>42793</c:v>
                </c:pt>
                <c:pt idx="333">
                  <c:v>42794</c:v>
                </c:pt>
                <c:pt idx="334">
                  <c:v>42795</c:v>
                </c:pt>
                <c:pt idx="335">
                  <c:v>42796</c:v>
                </c:pt>
                <c:pt idx="336">
                  <c:v>42797</c:v>
                </c:pt>
                <c:pt idx="337">
                  <c:v>42798</c:v>
                </c:pt>
                <c:pt idx="338">
                  <c:v>42799</c:v>
                </c:pt>
                <c:pt idx="339">
                  <c:v>42800</c:v>
                </c:pt>
                <c:pt idx="340">
                  <c:v>42801</c:v>
                </c:pt>
                <c:pt idx="341">
                  <c:v>42802</c:v>
                </c:pt>
                <c:pt idx="342">
                  <c:v>42803</c:v>
                </c:pt>
                <c:pt idx="343">
                  <c:v>42804</c:v>
                </c:pt>
                <c:pt idx="344">
                  <c:v>42805</c:v>
                </c:pt>
                <c:pt idx="345">
                  <c:v>42806</c:v>
                </c:pt>
                <c:pt idx="346">
                  <c:v>42807</c:v>
                </c:pt>
                <c:pt idx="347">
                  <c:v>42808</c:v>
                </c:pt>
                <c:pt idx="348">
                  <c:v>42809</c:v>
                </c:pt>
                <c:pt idx="349">
                  <c:v>42810</c:v>
                </c:pt>
                <c:pt idx="350">
                  <c:v>42811</c:v>
                </c:pt>
                <c:pt idx="351">
                  <c:v>42812</c:v>
                </c:pt>
                <c:pt idx="352">
                  <c:v>42813</c:v>
                </c:pt>
                <c:pt idx="353">
                  <c:v>42814</c:v>
                </c:pt>
                <c:pt idx="354">
                  <c:v>42815</c:v>
                </c:pt>
                <c:pt idx="355">
                  <c:v>42816</c:v>
                </c:pt>
                <c:pt idx="356">
                  <c:v>42817</c:v>
                </c:pt>
                <c:pt idx="357">
                  <c:v>42818</c:v>
                </c:pt>
                <c:pt idx="358">
                  <c:v>42819</c:v>
                </c:pt>
                <c:pt idx="359">
                  <c:v>42820</c:v>
                </c:pt>
                <c:pt idx="360">
                  <c:v>42821</c:v>
                </c:pt>
                <c:pt idx="361">
                  <c:v>42822</c:v>
                </c:pt>
                <c:pt idx="362">
                  <c:v>42823</c:v>
                </c:pt>
                <c:pt idx="363">
                  <c:v>42824</c:v>
                </c:pt>
                <c:pt idx="364">
                  <c:v>42825</c:v>
                </c:pt>
                <c:pt idx="365">
                  <c:v>42826</c:v>
                </c:pt>
                <c:pt idx="366">
                  <c:v>42827</c:v>
                </c:pt>
                <c:pt idx="367">
                  <c:v>42828</c:v>
                </c:pt>
                <c:pt idx="368">
                  <c:v>42829</c:v>
                </c:pt>
                <c:pt idx="369">
                  <c:v>42830</c:v>
                </c:pt>
                <c:pt idx="370">
                  <c:v>42831</c:v>
                </c:pt>
                <c:pt idx="371">
                  <c:v>42832</c:v>
                </c:pt>
                <c:pt idx="372">
                  <c:v>42833</c:v>
                </c:pt>
                <c:pt idx="373">
                  <c:v>42834</c:v>
                </c:pt>
                <c:pt idx="374">
                  <c:v>42835</c:v>
                </c:pt>
                <c:pt idx="375">
                  <c:v>42836</c:v>
                </c:pt>
                <c:pt idx="376">
                  <c:v>42837</c:v>
                </c:pt>
                <c:pt idx="377">
                  <c:v>42838</c:v>
                </c:pt>
                <c:pt idx="378">
                  <c:v>42839</c:v>
                </c:pt>
                <c:pt idx="379">
                  <c:v>42840</c:v>
                </c:pt>
                <c:pt idx="380">
                  <c:v>42841</c:v>
                </c:pt>
                <c:pt idx="381">
                  <c:v>42842</c:v>
                </c:pt>
                <c:pt idx="382">
                  <c:v>42843</c:v>
                </c:pt>
                <c:pt idx="383">
                  <c:v>42844</c:v>
                </c:pt>
                <c:pt idx="384">
                  <c:v>42845</c:v>
                </c:pt>
                <c:pt idx="385">
                  <c:v>42846</c:v>
                </c:pt>
                <c:pt idx="386">
                  <c:v>42847</c:v>
                </c:pt>
                <c:pt idx="387">
                  <c:v>42848</c:v>
                </c:pt>
                <c:pt idx="388">
                  <c:v>42849</c:v>
                </c:pt>
                <c:pt idx="389">
                  <c:v>42850</c:v>
                </c:pt>
                <c:pt idx="390">
                  <c:v>42851</c:v>
                </c:pt>
                <c:pt idx="391">
                  <c:v>42852</c:v>
                </c:pt>
                <c:pt idx="392">
                  <c:v>42853</c:v>
                </c:pt>
                <c:pt idx="393">
                  <c:v>42854</c:v>
                </c:pt>
                <c:pt idx="394">
                  <c:v>42855</c:v>
                </c:pt>
                <c:pt idx="395">
                  <c:v>42856</c:v>
                </c:pt>
                <c:pt idx="396">
                  <c:v>42857</c:v>
                </c:pt>
                <c:pt idx="397">
                  <c:v>42858</c:v>
                </c:pt>
                <c:pt idx="398">
                  <c:v>42859</c:v>
                </c:pt>
                <c:pt idx="399">
                  <c:v>42860</c:v>
                </c:pt>
                <c:pt idx="400">
                  <c:v>42861</c:v>
                </c:pt>
                <c:pt idx="401">
                  <c:v>42862</c:v>
                </c:pt>
                <c:pt idx="402">
                  <c:v>42863</c:v>
                </c:pt>
                <c:pt idx="403">
                  <c:v>42864</c:v>
                </c:pt>
                <c:pt idx="404">
                  <c:v>42865</c:v>
                </c:pt>
                <c:pt idx="405">
                  <c:v>42866</c:v>
                </c:pt>
                <c:pt idx="406">
                  <c:v>42867</c:v>
                </c:pt>
                <c:pt idx="407">
                  <c:v>42868</c:v>
                </c:pt>
                <c:pt idx="408">
                  <c:v>42869</c:v>
                </c:pt>
                <c:pt idx="409">
                  <c:v>42870</c:v>
                </c:pt>
                <c:pt idx="410">
                  <c:v>42871</c:v>
                </c:pt>
                <c:pt idx="411">
                  <c:v>42872</c:v>
                </c:pt>
                <c:pt idx="412">
                  <c:v>42873</c:v>
                </c:pt>
                <c:pt idx="413">
                  <c:v>42874</c:v>
                </c:pt>
                <c:pt idx="414">
                  <c:v>42875</c:v>
                </c:pt>
                <c:pt idx="415">
                  <c:v>42876</c:v>
                </c:pt>
                <c:pt idx="416">
                  <c:v>42877</c:v>
                </c:pt>
                <c:pt idx="417">
                  <c:v>42878</c:v>
                </c:pt>
                <c:pt idx="418">
                  <c:v>42879</c:v>
                </c:pt>
                <c:pt idx="419">
                  <c:v>42880</c:v>
                </c:pt>
                <c:pt idx="420">
                  <c:v>42881</c:v>
                </c:pt>
                <c:pt idx="421">
                  <c:v>42882</c:v>
                </c:pt>
                <c:pt idx="422">
                  <c:v>42883</c:v>
                </c:pt>
              </c:numCache>
            </c:numRef>
          </c:cat>
          <c:val>
            <c:numRef>
              <c:f>Sheet1!$P$2:$P$424</c:f>
              <c:numCache>
                <c:formatCode>General</c:formatCode>
                <c:ptCount val="423"/>
                <c:pt idx="0">
                  <c:v>4080</c:v>
                </c:pt>
                <c:pt idx="1">
                  <c:v>4083</c:v>
                </c:pt>
                <c:pt idx="2">
                  <c:v>4087</c:v>
                </c:pt>
                <c:pt idx="3">
                  <c:v>4091</c:v>
                </c:pt>
                <c:pt idx="4">
                  <c:v>4097</c:v>
                </c:pt>
                <c:pt idx="5">
                  <c:v>4098</c:v>
                </c:pt>
                <c:pt idx="6">
                  <c:v>4098</c:v>
                </c:pt>
                <c:pt idx="7">
                  <c:v>4102</c:v>
                </c:pt>
                <c:pt idx="8">
                  <c:v>4101</c:v>
                </c:pt>
                <c:pt idx="9">
                  <c:v>4104</c:v>
                </c:pt>
                <c:pt idx="10">
                  <c:v>4109</c:v>
                </c:pt>
                <c:pt idx="11">
                  <c:v>4112</c:v>
                </c:pt>
                <c:pt idx="12">
                  <c:v>4113</c:v>
                </c:pt>
                <c:pt idx="13">
                  <c:v>4113</c:v>
                </c:pt>
                <c:pt idx="14">
                  <c:v>4115</c:v>
                </c:pt>
                <c:pt idx="15">
                  <c:v>4120</c:v>
                </c:pt>
                <c:pt idx="16">
                  <c:v>4123</c:v>
                </c:pt>
                <c:pt idx="17">
                  <c:v>4126</c:v>
                </c:pt>
                <c:pt idx="18">
                  <c:v>4124</c:v>
                </c:pt>
                <c:pt idx="19">
                  <c:v>4131</c:v>
                </c:pt>
                <c:pt idx="20">
                  <c:v>4131</c:v>
                </c:pt>
                <c:pt idx="21">
                  <c:v>4133</c:v>
                </c:pt>
                <c:pt idx="22">
                  <c:v>4134</c:v>
                </c:pt>
                <c:pt idx="23">
                  <c:v>4134</c:v>
                </c:pt>
                <c:pt idx="24">
                  <c:v>4136</c:v>
                </c:pt>
                <c:pt idx="25">
                  <c:v>4138</c:v>
                </c:pt>
                <c:pt idx="26">
                  <c:v>4141</c:v>
                </c:pt>
                <c:pt idx="27">
                  <c:v>4142</c:v>
                </c:pt>
                <c:pt idx="28">
                  <c:v>4143</c:v>
                </c:pt>
                <c:pt idx="29">
                  <c:v>4146</c:v>
                </c:pt>
                <c:pt idx="30">
                  <c:v>4148</c:v>
                </c:pt>
                <c:pt idx="31">
                  <c:v>4155</c:v>
                </c:pt>
                <c:pt idx="32">
                  <c:v>4163</c:v>
                </c:pt>
                <c:pt idx="33">
                  <c:v>4172</c:v>
                </c:pt>
                <c:pt idx="34">
                  <c:v>4188</c:v>
                </c:pt>
                <c:pt idx="35">
                  <c:v>4194</c:v>
                </c:pt>
                <c:pt idx="36">
                  <c:v>4197</c:v>
                </c:pt>
                <c:pt idx="37">
                  <c:v>4199</c:v>
                </c:pt>
                <c:pt idx="38">
                  <c:v>4203</c:v>
                </c:pt>
                <c:pt idx="39">
                  <c:v>4208</c:v>
                </c:pt>
                <c:pt idx="40">
                  <c:v>4209</c:v>
                </c:pt>
                <c:pt idx="41">
                  <c:v>4213</c:v>
                </c:pt>
                <c:pt idx="42">
                  <c:v>4213</c:v>
                </c:pt>
                <c:pt idx="43">
                  <c:v>4214</c:v>
                </c:pt>
                <c:pt idx="44">
                  <c:v>4212</c:v>
                </c:pt>
                <c:pt idx="45">
                  <c:v>4214</c:v>
                </c:pt>
                <c:pt idx="46">
                  <c:v>4219</c:v>
                </c:pt>
                <c:pt idx="47">
                  <c:v>4220</c:v>
                </c:pt>
                <c:pt idx="48">
                  <c:v>4224</c:v>
                </c:pt>
                <c:pt idx="49">
                  <c:v>4225</c:v>
                </c:pt>
                <c:pt idx="50">
                  <c:v>4229</c:v>
                </c:pt>
                <c:pt idx="51">
                  <c:v>4231</c:v>
                </c:pt>
                <c:pt idx="52">
                  <c:v>4232</c:v>
                </c:pt>
                <c:pt idx="53">
                  <c:v>4236</c:v>
                </c:pt>
                <c:pt idx="54">
                  <c:v>4238</c:v>
                </c:pt>
                <c:pt idx="55">
                  <c:v>4238</c:v>
                </c:pt>
                <c:pt idx="56">
                  <c:v>4243</c:v>
                </c:pt>
                <c:pt idx="57">
                  <c:v>4243</c:v>
                </c:pt>
                <c:pt idx="58">
                  <c:v>4245</c:v>
                </c:pt>
                <c:pt idx="59">
                  <c:v>4246</c:v>
                </c:pt>
                <c:pt idx="60">
                  <c:v>4246</c:v>
                </c:pt>
                <c:pt idx="61">
                  <c:v>4246</c:v>
                </c:pt>
                <c:pt idx="62">
                  <c:v>4247</c:v>
                </c:pt>
                <c:pt idx="63">
                  <c:v>4247</c:v>
                </c:pt>
                <c:pt idx="64">
                  <c:v>4249</c:v>
                </c:pt>
                <c:pt idx="65">
                  <c:v>4249</c:v>
                </c:pt>
                <c:pt idx="66">
                  <c:v>4252</c:v>
                </c:pt>
                <c:pt idx="67">
                  <c:v>4255</c:v>
                </c:pt>
                <c:pt idx="68">
                  <c:v>4255</c:v>
                </c:pt>
                <c:pt idx="69">
                  <c:v>4259</c:v>
                </c:pt>
                <c:pt idx="70">
                  <c:v>4301</c:v>
                </c:pt>
                <c:pt idx="71">
                  <c:v>4318</c:v>
                </c:pt>
                <c:pt idx="72">
                  <c:v>4319</c:v>
                </c:pt>
                <c:pt idx="73">
                  <c:v>4323</c:v>
                </c:pt>
                <c:pt idx="74">
                  <c:v>4331</c:v>
                </c:pt>
                <c:pt idx="75">
                  <c:v>4333</c:v>
                </c:pt>
                <c:pt idx="76">
                  <c:v>4416</c:v>
                </c:pt>
                <c:pt idx="77">
                  <c:v>4538</c:v>
                </c:pt>
                <c:pt idx="78">
                  <c:v>4568</c:v>
                </c:pt>
                <c:pt idx="79">
                  <c:v>4570</c:v>
                </c:pt>
                <c:pt idx="80">
                  <c:v>4572</c:v>
                </c:pt>
                <c:pt idx="81">
                  <c:v>4576</c:v>
                </c:pt>
                <c:pt idx="82">
                  <c:v>4576</c:v>
                </c:pt>
                <c:pt idx="83">
                  <c:v>4578</c:v>
                </c:pt>
                <c:pt idx="84">
                  <c:v>4577</c:v>
                </c:pt>
                <c:pt idx="85">
                  <c:v>4575</c:v>
                </c:pt>
                <c:pt idx="86">
                  <c:v>4575</c:v>
                </c:pt>
                <c:pt idx="87">
                  <c:v>4579</c:v>
                </c:pt>
                <c:pt idx="88">
                  <c:v>4578</c:v>
                </c:pt>
                <c:pt idx="89">
                  <c:v>4580</c:v>
                </c:pt>
                <c:pt idx="90">
                  <c:v>4583</c:v>
                </c:pt>
                <c:pt idx="91">
                  <c:v>4586</c:v>
                </c:pt>
                <c:pt idx="92">
                  <c:v>4588</c:v>
                </c:pt>
                <c:pt idx="93">
                  <c:v>4590</c:v>
                </c:pt>
                <c:pt idx="94">
                  <c:v>4590</c:v>
                </c:pt>
                <c:pt idx="95">
                  <c:v>4594</c:v>
                </c:pt>
                <c:pt idx="96">
                  <c:v>4596</c:v>
                </c:pt>
                <c:pt idx="97">
                  <c:v>4595</c:v>
                </c:pt>
                <c:pt idx="98">
                  <c:v>4595</c:v>
                </c:pt>
                <c:pt idx="99">
                  <c:v>4597</c:v>
                </c:pt>
                <c:pt idx="100">
                  <c:v>4597</c:v>
                </c:pt>
                <c:pt idx="101">
                  <c:v>4597</c:v>
                </c:pt>
                <c:pt idx="102">
                  <c:v>4596</c:v>
                </c:pt>
                <c:pt idx="103">
                  <c:v>4602</c:v>
                </c:pt>
                <c:pt idx="104">
                  <c:v>4602</c:v>
                </c:pt>
                <c:pt idx="105">
                  <c:v>4599</c:v>
                </c:pt>
                <c:pt idx="106">
                  <c:v>4616</c:v>
                </c:pt>
                <c:pt idx="107">
                  <c:v>4648</c:v>
                </c:pt>
                <c:pt idx="108">
                  <c:v>4670</c:v>
                </c:pt>
                <c:pt idx="109">
                  <c:v>4699</c:v>
                </c:pt>
                <c:pt idx="110">
                  <c:v>4713</c:v>
                </c:pt>
                <c:pt idx="111">
                  <c:v>4726</c:v>
                </c:pt>
                <c:pt idx="112">
                  <c:v>4735</c:v>
                </c:pt>
                <c:pt idx="113">
                  <c:v>4742</c:v>
                </c:pt>
                <c:pt idx="114">
                  <c:v>4742</c:v>
                </c:pt>
                <c:pt idx="115">
                  <c:v>4743</c:v>
                </c:pt>
                <c:pt idx="116">
                  <c:v>4747</c:v>
                </c:pt>
                <c:pt idx="117">
                  <c:v>4757</c:v>
                </c:pt>
                <c:pt idx="118">
                  <c:v>4775</c:v>
                </c:pt>
                <c:pt idx="119">
                  <c:v>4778</c:v>
                </c:pt>
                <c:pt idx="120">
                  <c:v>4778</c:v>
                </c:pt>
                <c:pt idx="121">
                  <c:v>4779</c:v>
                </c:pt>
                <c:pt idx="122">
                  <c:v>4780</c:v>
                </c:pt>
                <c:pt idx="123">
                  <c:v>4781</c:v>
                </c:pt>
                <c:pt idx="124">
                  <c:v>4782</c:v>
                </c:pt>
                <c:pt idx="125">
                  <c:v>4781</c:v>
                </c:pt>
                <c:pt idx="126">
                  <c:v>4783</c:v>
                </c:pt>
                <c:pt idx="127">
                  <c:v>4779</c:v>
                </c:pt>
                <c:pt idx="128">
                  <c:v>4778</c:v>
                </c:pt>
                <c:pt idx="129">
                  <c:v>4781</c:v>
                </c:pt>
                <c:pt idx="130">
                  <c:v>4782</c:v>
                </c:pt>
                <c:pt idx="131">
                  <c:v>4782</c:v>
                </c:pt>
                <c:pt idx="132">
                  <c:v>4781</c:v>
                </c:pt>
                <c:pt idx="133">
                  <c:v>4782</c:v>
                </c:pt>
                <c:pt idx="134">
                  <c:v>4789</c:v>
                </c:pt>
                <c:pt idx="135">
                  <c:v>4793</c:v>
                </c:pt>
                <c:pt idx="136">
                  <c:v>4795</c:v>
                </c:pt>
                <c:pt idx="137">
                  <c:v>4794</c:v>
                </c:pt>
                <c:pt idx="138">
                  <c:v>4793</c:v>
                </c:pt>
                <c:pt idx="139">
                  <c:v>4791</c:v>
                </c:pt>
                <c:pt idx="140">
                  <c:v>4792</c:v>
                </c:pt>
                <c:pt idx="141">
                  <c:v>4795</c:v>
                </c:pt>
                <c:pt idx="142">
                  <c:v>4795</c:v>
                </c:pt>
                <c:pt idx="143">
                  <c:v>4797</c:v>
                </c:pt>
                <c:pt idx="144">
                  <c:v>4797</c:v>
                </c:pt>
                <c:pt idx="145">
                  <c:v>4799</c:v>
                </c:pt>
                <c:pt idx="146">
                  <c:v>4799</c:v>
                </c:pt>
                <c:pt idx="147">
                  <c:v>4800</c:v>
                </c:pt>
                <c:pt idx="148">
                  <c:v>4809</c:v>
                </c:pt>
                <c:pt idx="149">
                  <c:v>4816</c:v>
                </c:pt>
                <c:pt idx="150">
                  <c:v>4819</c:v>
                </c:pt>
                <c:pt idx="151">
                  <c:v>4818</c:v>
                </c:pt>
                <c:pt idx="152">
                  <c:v>4833</c:v>
                </c:pt>
                <c:pt idx="153">
                  <c:v>4893</c:v>
                </c:pt>
                <c:pt idx="154">
                  <c:v>4927</c:v>
                </c:pt>
                <c:pt idx="155">
                  <c:v>4929</c:v>
                </c:pt>
                <c:pt idx="156">
                  <c:v>4930</c:v>
                </c:pt>
                <c:pt idx="157">
                  <c:v>4933</c:v>
                </c:pt>
                <c:pt idx="158">
                  <c:v>4933</c:v>
                </c:pt>
                <c:pt idx="159">
                  <c:v>4936</c:v>
                </c:pt>
                <c:pt idx="160">
                  <c:v>4937</c:v>
                </c:pt>
                <c:pt idx="161">
                  <c:v>4937</c:v>
                </c:pt>
                <c:pt idx="162">
                  <c:v>4936</c:v>
                </c:pt>
                <c:pt idx="163">
                  <c:v>4935</c:v>
                </c:pt>
                <c:pt idx="164">
                  <c:v>4937</c:v>
                </c:pt>
                <c:pt idx="165">
                  <c:v>4935</c:v>
                </c:pt>
                <c:pt idx="166">
                  <c:v>4934</c:v>
                </c:pt>
                <c:pt idx="167">
                  <c:v>4935</c:v>
                </c:pt>
                <c:pt idx="168">
                  <c:v>4936</c:v>
                </c:pt>
                <c:pt idx="169">
                  <c:v>4937</c:v>
                </c:pt>
                <c:pt idx="170">
                  <c:v>4939</c:v>
                </c:pt>
                <c:pt idx="171">
                  <c:v>4940</c:v>
                </c:pt>
                <c:pt idx="172">
                  <c:v>4940</c:v>
                </c:pt>
                <c:pt idx="173">
                  <c:v>4941</c:v>
                </c:pt>
                <c:pt idx="174">
                  <c:v>4944</c:v>
                </c:pt>
                <c:pt idx="175">
                  <c:v>4945</c:v>
                </c:pt>
                <c:pt idx="176">
                  <c:v>4947</c:v>
                </c:pt>
                <c:pt idx="177">
                  <c:v>4947</c:v>
                </c:pt>
                <c:pt idx="178">
                  <c:v>4948</c:v>
                </c:pt>
                <c:pt idx="179">
                  <c:v>4954</c:v>
                </c:pt>
                <c:pt idx="180">
                  <c:v>4957</c:v>
                </c:pt>
                <c:pt idx="181">
                  <c:v>4962</c:v>
                </c:pt>
                <c:pt idx="182">
                  <c:v>4971</c:v>
                </c:pt>
                <c:pt idx="183">
                  <c:v>4973</c:v>
                </c:pt>
                <c:pt idx="184">
                  <c:v>4974</c:v>
                </c:pt>
                <c:pt idx="185">
                  <c:v>4973</c:v>
                </c:pt>
                <c:pt idx="186">
                  <c:v>4980</c:v>
                </c:pt>
                <c:pt idx="187">
                  <c:v>4982</c:v>
                </c:pt>
                <c:pt idx="188">
                  <c:v>4984</c:v>
                </c:pt>
                <c:pt idx="189">
                  <c:v>4986</c:v>
                </c:pt>
                <c:pt idx="190">
                  <c:v>4994</c:v>
                </c:pt>
                <c:pt idx="191">
                  <c:v>5006</c:v>
                </c:pt>
                <c:pt idx="192">
                  <c:v>5009</c:v>
                </c:pt>
                <c:pt idx="193">
                  <c:v>5008</c:v>
                </c:pt>
                <c:pt idx="194">
                  <c:v>5011</c:v>
                </c:pt>
                <c:pt idx="195">
                  <c:v>5013</c:v>
                </c:pt>
                <c:pt idx="196">
                  <c:v>5013</c:v>
                </c:pt>
                <c:pt idx="197">
                  <c:v>5017</c:v>
                </c:pt>
                <c:pt idx="198">
                  <c:v>5018</c:v>
                </c:pt>
                <c:pt idx="199">
                  <c:v>5018</c:v>
                </c:pt>
                <c:pt idx="200">
                  <c:v>5019</c:v>
                </c:pt>
                <c:pt idx="201">
                  <c:v>5018</c:v>
                </c:pt>
                <c:pt idx="202">
                  <c:v>5022</c:v>
                </c:pt>
                <c:pt idx="203">
                  <c:v>5024</c:v>
                </c:pt>
                <c:pt idx="204">
                  <c:v>5025</c:v>
                </c:pt>
                <c:pt idx="205">
                  <c:v>5028</c:v>
                </c:pt>
                <c:pt idx="206">
                  <c:v>5030</c:v>
                </c:pt>
                <c:pt idx="207">
                  <c:v>5030</c:v>
                </c:pt>
                <c:pt idx="208">
                  <c:v>5033</c:v>
                </c:pt>
                <c:pt idx="209">
                  <c:v>5033</c:v>
                </c:pt>
                <c:pt idx="210">
                  <c:v>5035</c:v>
                </c:pt>
                <c:pt idx="211">
                  <c:v>5048</c:v>
                </c:pt>
                <c:pt idx="212">
                  <c:v>5065</c:v>
                </c:pt>
                <c:pt idx="213">
                  <c:v>5070</c:v>
                </c:pt>
                <c:pt idx="214">
                  <c:v>5070</c:v>
                </c:pt>
                <c:pt idx="215">
                  <c:v>5072</c:v>
                </c:pt>
                <c:pt idx="216">
                  <c:v>5073</c:v>
                </c:pt>
                <c:pt idx="217">
                  <c:v>5073</c:v>
                </c:pt>
                <c:pt idx="218">
                  <c:v>5073</c:v>
                </c:pt>
                <c:pt idx="219">
                  <c:v>5076</c:v>
                </c:pt>
                <c:pt idx="220">
                  <c:v>5076</c:v>
                </c:pt>
                <c:pt idx="221">
                  <c:v>5084</c:v>
                </c:pt>
                <c:pt idx="222">
                  <c:v>5088</c:v>
                </c:pt>
                <c:pt idx="223">
                  <c:v>5090</c:v>
                </c:pt>
                <c:pt idx="224">
                  <c:v>5091</c:v>
                </c:pt>
                <c:pt idx="225">
                  <c:v>5093</c:v>
                </c:pt>
                <c:pt idx="226">
                  <c:v>5095</c:v>
                </c:pt>
                <c:pt idx="227">
                  <c:v>5098</c:v>
                </c:pt>
                <c:pt idx="228">
                  <c:v>5099</c:v>
                </c:pt>
                <c:pt idx="229">
                  <c:v>5104</c:v>
                </c:pt>
                <c:pt idx="230">
                  <c:v>5178</c:v>
                </c:pt>
                <c:pt idx="231">
                  <c:v>5223</c:v>
                </c:pt>
                <c:pt idx="232">
                  <c:v>5279</c:v>
                </c:pt>
                <c:pt idx="233">
                  <c:v>5364</c:v>
                </c:pt>
                <c:pt idx="234">
                  <c:v>5445</c:v>
                </c:pt>
                <c:pt idx="235">
                  <c:v>5522</c:v>
                </c:pt>
                <c:pt idx="236">
                  <c:v>5605</c:v>
                </c:pt>
                <c:pt idx="237">
                  <c:v>5628</c:v>
                </c:pt>
                <c:pt idx="238">
                  <c:v>5644</c:v>
                </c:pt>
                <c:pt idx="239">
                  <c:v>5644</c:v>
                </c:pt>
                <c:pt idx="240">
                  <c:v>5645</c:v>
                </c:pt>
                <c:pt idx="241">
                  <c:v>5644</c:v>
                </c:pt>
                <c:pt idx="242">
                  <c:v>5644</c:v>
                </c:pt>
                <c:pt idx="243">
                  <c:v>5645</c:v>
                </c:pt>
                <c:pt idx="244">
                  <c:v>5645</c:v>
                </c:pt>
                <c:pt idx="245">
                  <c:v>5645</c:v>
                </c:pt>
                <c:pt idx="246">
                  <c:v>5645</c:v>
                </c:pt>
                <c:pt idx="247">
                  <c:v>5643</c:v>
                </c:pt>
                <c:pt idx="248">
                  <c:v>5645</c:v>
                </c:pt>
                <c:pt idx="249">
                  <c:v>5645</c:v>
                </c:pt>
                <c:pt idx="250">
                  <c:v>5646</c:v>
                </c:pt>
                <c:pt idx="251">
                  <c:v>5646</c:v>
                </c:pt>
                <c:pt idx="252">
                  <c:v>5645</c:v>
                </c:pt>
                <c:pt idx="253">
                  <c:v>5645</c:v>
                </c:pt>
                <c:pt idx="254">
                  <c:v>5647</c:v>
                </c:pt>
                <c:pt idx="255">
                  <c:v>5649</c:v>
                </c:pt>
                <c:pt idx="256">
                  <c:v>5650</c:v>
                </c:pt>
                <c:pt idx="257">
                  <c:v>5653</c:v>
                </c:pt>
                <c:pt idx="258">
                  <c:v>5659</c:v>
                </c:pt>
                <c:pt idx="259">
                  <c:v>5661</c:v>
                </c:pt>
                <c:pt idx="260">
                  <c:v>5662</c:v>
                </c:pt>
                <c:pt idx="261">
                  <c:v>5663</c:v>
                </c:pt>
                <c:pt idx="262">
                  <c:v>5668</c:v>
                </c:pt>
                <c:pt idx="263">
                  <c:v>5668</c:v>
                </c:pt>
                <c:pt idx="264">
                  <c:v>5670</c:v>
                </c:pt>
                <c:pt idx="265">
                  <c:v>5671</c:v>
                </c:pt>
                <c:pt idx="266">
                  <c:v>5673</c:v>
                </c:pt>
                <c:pt idx="267">
                  <c:v>5673</c:v>
                </c:pt>
                <c:pt idx="268">
                  <c:v>5673</c:v>
                </c:pt>
                <c:pt idx="269">
                  <c:v>5673</c:v>
                </c:pt>
                <c:pt idx="270">
                  <c:v>5671</c:v>
                </c:pt>
                <c:pt idx="271">
                  <c:v>5670</c:v>
                </c:pt>
                <c:pt idx="272">
                  <c:v>5671</c:v>
                </c:pt>
                <c:pt idx="273">
                  <c:v>5673</c:v>
                </c:pt>
                <c:pt idx="274">
                  <c:v>5672</c:v>
                </c:pt>
                <c:pt idx="275">
                  <c:v>5675</c:v>
                </c:pt>
                <c:pt idx="276">
                  <c:v>5675</c:v>
                </c:pt>
                <c:pt idx="277">
                  <c:v>5673</c:v>
                </c:pt>
                <c:pt idx="278">
                  <c:v>5676</c:v>
                </c:pt>
                <c:pt idx="279">
                  <c:v>5678</c:v>
                </c:pt>
                <c:pt idx="280">
                  <c:v>5681</c:v>
                </c:pt>
                <c:pt idx="281">
                  <c:v>5681</c:v>
                </c:pt>
                <c:pt idx="282">
                  <c:v>5685</c:v>
                </c:pt>
                <c:pt idx="283">
                  <c:v>5686</c:v>
                </c:pt>
                <c:pt idx="284">
                  <c:v>5695</c:v>
                </c:pt>
                <c:pt idx="285">
                  <c:v>5704</c:v>
                </c:pt>
                <c:pt idx="286">
                  <c:v>5713</c:v>
                </c:pt>
                <c:pt idx="287">
                  <c:v>5719</c:v>
                </c:pt>
                <c:pt idx="288">
                  <c:v>5723</c:v>
                </c:pt>
                <c:pt idx="289">
                  <c:v>5724</c:v>
                </c:pt>
                <c:pt idx="290">
                  <c:v>5726</c:v>
                </c:pt>
                <c:pt idx="291">
                  <c:v>5728</c:v>
                </c:pt>
                <c:pt idx="292">
                  <c:v>5729</c:v>
                </c:pt>
                <c:pt idx="293">
                  <c:v>5732</c:v>
                </c:pt>
                <c:pt idx="294">
                  <c:v>5738</c:v>
                </c:pt>
                <c:pt idx="295">
                  <c:v>5741</c:v>
                </c:pt>
                <c:pt idx="296">
                  <c:v>5742</c:v>
                </c:pt>
                <c:pt idx="297">
                  <c:v>5742</c:v>
                </c:pt>
                <c:pt idx="298">
                  <c:v>5745</c:v>
                </c:pt>
                <c:pt idx="299">
                  <c:v>5747</c:v>
                </c:pt>
                <c:pt idx="300">
                  <c:v>5750</c:v>
                </c:pt>
                <c:pt idx="301">
                  <c:v>5772</c:v>
                </c:pt>
                <c:pt idx="302">
                  <c:v>5784</c:v>
                </c:pt>
                <c:pt idx="303">
                  <c:v>5785</c:v>
                </c:pt>
                <c:pt idx="304">
                  <c:v>5786</c:v>
                </c:pt>
                <c:pt idx="305">
                  <c:v>5787</c:v>
                </c:pt>
                <c:pt idx="306">
                  <c:v>5789</c:v>
                </c:pt>
                <c:pt idx="307">
                  <c:v>5788</c:v>
                </c:pt>
                <c:pt idx="308">
                  <c:v>5790</c:v>
                </c:pt>
                <c:pt idx="309">
                  <c:v>5793</c:v>
                </c:pt>
                <c:pt idx="310">
                  <c:v>5797</c:v>
                </c:pt>
                <c:pt idx="311">
                  <c:v>5799</c:v>
                </c:pt>
                <c:pt idx="312">
                  <c:v>5799</c:v>
                </c:pt>
                <c:pt idx="313">
                  <c:v>5798</c:v>
                </c:pt>
                <c:pt idx="314">
                  <c:v>5798</c:v>
                </c:pt>
                <c:pt idx="315">
                  <c:v>5800</c:v>
                </c:pt>
                <c:pt idx="316">
                  <c:v>5803</c:v>
                </c:pt>
                <c:pt idx="317">
                  <c:v>5804</c:v>
                </c:pt>
                <c:pt idx="318">
                  <c:v>5805</c:v>
                </c:pt>
                <c:pt idx="319">
                  <c:v>5806</c:v>
                </c:pt>
                <c:pt idx="320">
                  <c:v>5809</c:v>
                </c:pt>
                <c:pt idx="321">
                  <c:v>5820</c:v>
                </c:pt>
                <c:pt idx="322">
                  <c:v>5834</c:v>
                </c:pt>
                <c:pt idx="323">
                  <c:v>5846</c:v>
                </c:pt>
                <c:pt idx="324">
                  <c:v>5849</c:v>
                </c:pt>
                <c:pt idx="325">
                  <c:v>5852</c:v>
                </c:pt>
                <c:pt idx="326">
                  <c:v>5856</c:v>
                </c:pt>
                <c:pt idx="327">
                  <c:v>5857</c:v>
                </c:pt>
                <c:pt idx="328">
                  <c:v>5858</c:v>
                </c:pt>
                <c:pt idx="329">
                  <c:v>5858</c:v>
                </c:pt>
                <c:pt idx="330">
                  <c:v>5856</c:v>
                </c:pt>
                <c:pt idx="331">
                  <c:v>5861</c:v>
                </c:pt>
                <c:pt idx="332">
                  <c:v>5865</c:v>
                </c:pt>
                <c:pt idx="333">
                  <c:v>5866</c:v>
                </c:pt>
                <c:pt idx="334">
                  <c:v>5867</c:v>
                </c:pt>
                <c:pt idx="335">
                  <c:v>5874</c:v>
                </c:pt>
                <c:pt idx="336">
                  <c:v>5884</c:v>
                </c:pt>
                <c:pt idx="337">
                  <c:v>5885</c:v>
                </c:pt>
                <c:pt idx="338">
                  <c:v>5885</c:v>
                </c:pt>
                <c:pt idx="339">
                  <c:v>5887</c:v>
                </c:pt>
                <c:pt idx="340">
                  <c:v>5890</c:v>
                </c:pt>
                <c:pt idx="341">
                  <c:v>5892</c:v>
                </c:pt>
                <c:pt idx="342">
                  <c:v>5895</c:v>
                </c:pt>
                <c:pt idx="343">
                  <c:v>5896</c:v>
                </c:pt>
                <c:pt idx="344">
                  <c:v>5896</c:v>
                </c:pt>
                <c:pt idx="345">
                  <c:v>5897</c:v>
                </c:pt>
                <c:pt idx="346">
                  <c:v>5900</c:v>
                </c:pt>
                <c:pt idx="347">
                  <c:v>5911</c:v>
                </c:pt>
                <c:pt idx="348">
                  <c:v>5916</c:v>
                </c:pt>
                <c:pt idx="349">
                  <c:v>5918</c:v>
                </c:pt>
                <c:pt idx="350">
                  <c:v>5918</c:v>
                </c:pt>
                <c:pt idx="351">
                  <c:v>5919</c:v>
                </c:pt>
                <c:pt idx="352">
                  <c:v>5919</c:v>
                </c:pt>
                <c:pt idx="353">
                  <c:v>5921</c:v>
                </c:pt>
                <c:pt idx="354">
                  <c:v>5924</c:v>
                </c:pt>
                <c:pt idx="355">
                  <c:v>5926</c:v>
                </c:pt>
                <c:pt idx="356">
                  <c:v>5928</c:v>
                </c:pt>
                <c:pt idx="357">
                  <c:v>5930</c:v>
                </c:pt>
                <c:pt idx="358">
                  <c:v>5931</c:v>
                </c:pt>
                <c:pt idx="359">
                  <c:v>5930</c:v>
                </c:pt>
                <c:pt idx="360">
                  <c:v>5931</c:v>
                </c:pt>
                <c:pt idx="361">
                  <c:v>5930</c:v>
                </c:pt>
                <c:pt idx="362">
                  <c:v>5931</c:v>
                </c:pt>
                <c:pt idx="363">
                  <c:v>5931</c:v>
                </c:pt>
                <c:pt idx="364">
                  <c:v>5932</c:v>
                </c:pt>
                <c:pt idx="365">
                  <c:v>5932</c:v>
                </c:pt>
                <c:pt idx="366">
                  <c:v>5935</c:v>
                </c:pt>
                <c:pt idx="367">
                  <c:v>5939</c:v>
                </c:pt>
                <c:pt idx="368">
                  <c:v>5942</c:v>
                </c:pt>
                <c:pt idx="369">
                  <c:v>5948</c:v>
                </c:pt>
                <c:pt idx="370">
                  <c:v>5949</c:v>
                </c:pt>
                <c:pt idx="371">
                  <c:v>5949</c:v>
                </c:pt>
                <c:pt idx="372">
                  <c:v>5949</c:v>
                </c:pt>
                <c:pt idx="373">
                  <c:v>5948</c:v>
                </c:pt>
                <c:pt idx="374">
                  <c:v>5954</c:v>
                </c:pt>
                <c:pt idx="375">
                  <c:v>5959</c:v>
                </c:pt>
                <c:pt idx="376">
                  <c:v>5960</c:v>
                </c:pt>
                <c:pt idx="377">
                  <c:v>5968</c:v>
                </c:pt>
                <c:pt idx="378">
                  <c:v>5976</c:v>
                </c:pt>
                <c:pt idx="379">
                  <c:v>5980</c:v>
                </c:pt>
                <c:pt idx="380">
                  <c:v>5998</c:v>
                </c:pt>
                <c:pt idx="381">
                  <c:v>6011</c:v>
                </c:pt>
                <c:pt idx="382">
                  <c:v>6018</c:v>
                </c:pt>
                <c:pt idx="383">
                  <c:v>6027</c:v>
                </c:pt>
                <c:pt idx="384">
                  <c:v>6028</c:v>
                </c:pt>
                <c:pt idx="385">
                  <c:v>6039</c:v>
                </c:pt>
                <c:pt idx="386">
                  <c:v>6046</c:v>
                </c:pt>
                <c:pt idx="387">
                  <c:v>6055</c:v>
                </c:pt>
                <c:pt idx="388">
                  <c:v>6064</c:v>
                </c:pt>
                <c:pt idx="389">
                  <c:v>6069</c:v>
                </c:pt>
                <c:pt idx="390">
                  <c:v>6092</c:v>
                </c:pt>
                <c:pt idx="391">
                  <c:v>6116</c:v>
                </c:pt>
                <c:pt idx="392">
                  <c:v>6128</c:v>
                </c:pt>
                <c:pt idx="393">
                  <c:v>6141</c:v>
                </c:pt>
                <c:pt idx="394">
                  <c:v>6148</c:v>
                </c:pt>
                <c:pt idx="395">
                  <c:v>6168</c:v>
                </c:pt>
                <c:pt idx="396">
                  <c:v>6175</c:v>
                </c:pt>
                <c:pt idx="397">
                  <c:v>6187</c:v>
                </c:pt>
                <c:pt idx="398">
                  <c:v>6189</c:v>
                </c:pt>
                <c:pt idx="399">
                  <c:v>6194</c:v>
                </c:pt>
                <c:pt idx="400">
                  <c:v>6200</c:v>
                </c:pt>
                <c:pt idx="401">
                  <c:v>6207</c:v>
                </c:pt>
                <c:pt idx="402">
                  <c:v>6211</c:v>
                </c:pt>
                <c:pt idx="403">
                  <c:v>6215</c:v>
                </c:pt>
                <c:pt idx="404">
                  <c:v>6224</c:v>
                </c:pt>
                <c:pt idx="405">
                  <c:v>6228</c:v>
                </c:pt>
                <c:pt idx="406">
                  <c:v>6230</c:v>
                </c:pt>
                <c:pt idx="407">
                  <c:v>6231</c:v>
                </c:pt>
                <c:pt idx="408">
                  <c:v>6230</c:v>
                </c:pt>
                <c:pt idx="409">
                  <c:v>6232</c:v>
                </c:pt>
                <c:pt idx="410">
                  <c:v>6233</c:v>
                </c:pt>
                <c:pt idx="411">
                  <c:v>6237</c:v>
                </c:pt>
                <c:pt idx="412">
                  <c:v>6245</c:v>
                </c:pt>
                <c:pt idx="413">
                  <c:v>6251</c:v>
                </c:pt>
                <c:pt idx="414">
                  <c:v>6256</c:v>
                </c:pt>
                <c:pt idx="415">
                  <c:v>6259</c:v>
                </c:pt>
                <c:pt idx="416">
                  <c:v>6262</c:v>
                </c:pt>
                <c:pt idx="417">
                  <c:v>6264</c:v>
                </c:pt>
                <c:pt idx="418">
                  <c:v>6266</c:v>
                </c:pt>
                <c:pt idx="419">
                  <c:v>6270</c:v>
                </c:pt>
                <c:pt idx="420">
                  <c:v>6272</c:v>
                </c:pt>
                <c:pt idx="421">
                  <c:v>6274</c:v>
                </c:pt>
                <c:pt idx="422">
                  <c:v>6286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35A2-47E5-A8B9-403D37E784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518408"/>
        <c:axId val="284007744"/>
      </c:lineChart>
      <c:dateAx>
        <c:axId val="238518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07744"/>
        <c:crosses val="autoZero"/>
        <c:auto val="1"/>
        <c:lblOffset val="100"/>
        <c:baseTimeUnit val="days"/>
      </c:dateAx>
      <c:valAx>
        <c:axId val="284007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18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Global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96475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04/01/2016 - 05/28/2017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5993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Global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Global Fans Total</dc:title>
  <dc:creator>Administrator</dc:creator>
  <cp:lastModifiedBy>Administrator</cp:lastModifiedBy>
  <cp:revision>1</cp:revision>
  <dcterms:created xsi:type="dcterms:W3CDTF">2017-05-29T12:00:35Z</dcterms:created>
  <dcterms:modified xsi:type="dcterms:W3CDTF">2017-05-29T12:00:39Z</dcterms:modified>
</cp:coreProperties>
</file>