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Anzahl Fans Gesamt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Sheet1!$A$2:$A$425</c:f>
              <c:numCache>
                <c:formatCode>m/d/yyyy</c:formatCode>
                <c:ptCount val="424"/>
                <c:pt idx="0">
                  <c:v>42461</c:v>
                </c:pt>
                <c:pt idx="1">
                  <c:v>42462</c:v>
                </c:pt>
                <c:pt idx="2">
                  <c:v>42463</c:v>
                </c:pt>
                <c:pt idx="3">
                  <c:v>42464</c:v>
                </c:pt>
                <c:pt idx="4">
                  <c:v>42465</c:v>
                </c:pt>
                <c:pt idx="5">
                  <c:v>42466</c:v>
                </c:pt>
                <c:pt idx="6">
                  <c:v>42467</c:v>
                </c:pt>
                <c:pt idx="7">
                  <c:v>42468</c:v>
                </c:pt>
                <c:pt idx="8">
                  <c:v>42469</c:v>
                </c:pt>
                <c:pt idx="9">
                  <c:v>42470</c:v>
                </c:pt>
                <c:pt idx="10">
                  <c:v>42471</c:v>
                </c:pt>
                <c:pt idx="11">
                  <c:v>42472</c:v>
                </c:pt>
                <c:pt idx="12">
                  <c:v>42473</c:v>
                </c:pt>
                <c:pt idx="13">
                  <c:v>42474</c:v>
                </c:pt>
                <c:pt idx="14">
                  <c:v>42475</c:v>
                </c:pt>
                <c:pt idx="15">
                  <c:v>42476</c:v>
                </c:pt>
                <c:pt idx="16">
                  <c:v>42477</c:v>
                </c:pt>
                <c:pt idx="17">
                  <c:v>42478</c:v>
                </c:pt>
                <c:pt idx="18">
                  <c:v>42479</c:v>
                </c:pt>
                <c:pt idx="19">
                  <c:v>42480</c:v>
                </c:pt>
                <c:pt idx="20">
                  <c:v>42481</c:v>
                </c:pt>
                <c:pt idx="21">
                  <c:v>42482</c:v>
                </c:pt>
                <c:pt idx="22">
                  <c:v>42483</c:v>
                </c:pt>
                <c:pt idx="23">
                  <c:v>42484</c:v>
                </c:pt>
                <c:pt idx="24">
                  <c:v>42485</c:v>
                </c:pt>
                <c:pt idx="25">
                  <c:v>42486</c:v>
                </c:pt>
                <c:pt idx="26">
                  <c:v>42487</c:v>
                </c:pt>
                <c:pt idx="27">
                  <c:v>42488</c:v>
                </c:pt>
                <c:pt idx="28">
                  <c:v>42489</c:v>
                </c:pt>
                <c:pt idx="29">
                  <c:v>42490</c:v>
                </c:pt>
                <c:pt idx="30">
                  <c:v>42491</c:v>
                </c:pt>
                <c:pt idx="31">
                  <c:v>42492</c:v>
                </c:pt>
                <c:pt idx="32">
                  <c:v>42493</c:v>
                </c:pt>
                <c:pt idx="33">
                  <c:v>42494</c:v>
                </c:pt>
                <c:pt idx="34">
                  <c:v>42495</c:v>
                </c:pt>
                <c:pt idx="35">
                  <c:v>42496</c:v>
                </c:pt>
                <c:pt idx="36">
                  <c:v>42497</c:v>
                </c:pt>
                <c:pt idx="37">
                  <c:v>42498</c:v>
                </c:pt>
                <c:pt idx="38">
                  <c:v>42499</c:v>
                </c:pt>
                <c:pt idx="39">
                  <c:v>42500</c:v>
                </c:pt>
                <c:pt idx="40">
                  <c:v>42501</c:v>
                </c:pt>
                <c:pt idx="41">
                  <c:v>42502</c:v>
                </c:pt>
                <c:pt idx="42">
                  <c:v>42503</c:v>
                </c:pt>
                <c:pt idx="43">
                  <c:v>42504</c:v>
                </c:pt>
                <c:pt idx="44">
                  <c:v>42505</c:v>
                </c:pt>
                <c:pt idx="45">
                  <c:v>42506</c:v>
                </c:pt>
                <c:pt idx="46">
                  <c:v>42507</c:v>
                </c:pt>
                <c:pt idx="47">
                  <c:v>42508</c:v>
                </c:pt>
                <c:pt idx="48">
                  <c:v>42509</c:v>
                </c:pt>
                <c:pt idx="49">
                  <c:v>42510</c:v>
                </c:pt>
                <c:pt idx="50">
                  <c:v>42511</c:v>
                </c:pt>
                <c:pt idx="51">
                  <c:v>42512</c:v>
                </c:pt>
                <c:pt idx="52">
                  <c:v>42513</c:v>
                </c:pt>
                <c:pt idx="53">
                  <c:v>42514</c:v>
                </c:pt>
                <c:pt idx="54">
                  <c:v>42515</c:v>
                </c:pt>
                <c:pt idx="55">
                  <c:v>42516</c:v>
                </c:pt>
                <c:pt idx="56">
                  <c:v>42517</c:v>
                </c:pt>
                <c:pt idx="57">
                  <c:v>42518</c:v>
                </c:pt>
                <c:pt idx="58">
                  <c:v>42519</c:v>
                </c:pt>
                <c:pt idx="59">
                  <c:v>42520</c:v>
                </c:pt>
                <c:pt idx="60">
                  <c:v>42521</c:v>
                </c:pt>
                <c:pt idx="61">
                  <c:v>42522</c:v>
                </c:pt>
                <c:pt idx="62">
                  <c:v>42523</c:v>
                </c:pt>
                <c:pt idx="63">
                  <c:v>42524</c:v>
                </c:pt>
                <c:pt idx="64">
                  <c:v>42525</c:v>
                </c:pt>
                <c:pt idx="65">
                  <c:v>42526</c:v>
                </c:pt>
                <c:pt idx="66">
                  <c:v>42527</c:v>
                </c:pt>
                <c:pt idx="67">
                  <c:v>42528</c:v>
                </c:pt>
                <c:pt idx="68">
                  <c:v>42529</c:v>
                </c:pt>
                <c:pt idx="69">
                  <c:v>42530</c:v>
                </c:pt>
                <c:pt idx="70">
                  <c:v>42531</c:v>
                </c:pt>
                <c:pt idx="71">
                  <c:v>42532</c:v>
                </c:pt>
                <c:pt idx="72">
                  <c:v>42533</c:v>
                </c:pt>
                <c:pt idx="73">
                  <c:v>42534</c:v>
                </c:pt>
                <c:pt idx="74">
                  <c:v>42535</c:v>
                </c:pt>
                <c:pt idx="75">
                  <c:v>42536</c:v>
                </c:pt>
                <c:pt idx="76">
                  <c:v>42537</c:v>
                </c:pt>
                <c:pt idx="77">
                  <c:v>42538</c:v>
                </c:pt>
                <c:pt idx="78">
                  <c:v>42539</c:v>
                </c:pt>
                <c:pt idx="79">
                  <c:v>42540</c:v>
                </c:pt>
                <c:pt idx="80">
                  <c:v>42541</c:v>
                </c:pt>
                <c:pt idx="81">
                  <c:v>42542</c:v>
                </c:pt>
                <c:pt idx="82">
                  <c:v>42543</c:v>
                </c:pt>
                <c:pt idx="83">
                  <c:v>42544</c:v>
                </c:pt>
                <c:pt idx="84">
                  <c:v>42545</c:v>
                </c:pt>
                <c:pt idx="85">
                  <c:v>42546</c:v>
                </c:pt>
                <c:pt idx="86">
                  <c:v>42547</c:v>
                </c:pt>
                <c:pt idx="87">
                  <c:v>42548</c:v>
                </c:pt>
                <c:pt idx="88">
                  <c:v>42549</c:v>
                </c:pt>
                <c:pt idx="89">
                  <c:v>42550</c:v>
                </c:pt>
                <c:pt idx="90">
                  <c:v>42551</c:v>
                </c:pt>
                <c:pt idx="91">
                  <c:v>42552</c:v>
                </c:pt>
                <c:pt idx="92">
                  <c:v>42553</c:v>
                </c:pt>
                <c:pt idx="93">
                  <c:v>42554</c:v>
                </c:pt>
                <c:pt idx="94">
                  <c:v>42555</c:v>
                </c:pt>
                <c:pt idx="95">
                  <c:v>42556</c:v>
                </c:pt>
                <c:pt idx="96">
                  <c:v>42557</c:v>
                </c:pt>
                <c:pt idx="97">
                  <c:v>42558</c:v>
                </c:pt>
                <c:pt idx="98">
                  <c:v>42559</c:v>
                </c:pt>
                <c:pt idx="99">
                  <c:v>42560</c:v>
                </c:pt>
                <c:pt idx="100">
                  <c:v>42561</c:v>
                </c:pt>
                <c:pt idx="101">
                  <c:v>42562</c:v>
                </c:pt>
                <c:pt idx="102">
                  <c:v>42563</c:v>
                </c:pt>
                <c:pt idx="103">
                  <c:v>42564</c:v>
                </c:pt>
                <c:pt idx="104">
                  <c:v>42565</c:v>
                </c:pt>
                <c:pt idx="105">
                  <c:v>42566</c:v>
                </c:pt>
                <c:pt idx="106">
                  <c:v>42567</c:v>
                </c:pt>
                <c:pt idx="107">
                  <c:v>42568</c:v>
                </c:pt>
                <c:pt idx="108">
                  <c:v>42569</c:v>
                </c:pt>
                <c:pt idx="109">
                  <c:v>42570</c:v>
                </c:pt>
                <c:pt idx="110">
                  <c:v>42571</c:v>
                </c:pt>
                <c:pt idx="111">
                  <c:v>42572</c:v>
                </c:pt>
                <c:pt idx="112">
                  <c:v>42573</c:v>
                </c:pt>
                <c:pt idx="113">
                  <c:v>42574</c:v>
                </c:pt>
                <c:pt idx="114">
                  <c:v>42575</c:v>
                </c:pt>
                <c:pt idx="115">
                  <c:v>42576</c:v>
                </c:pt>
                <c:pt idx="116">
                  <c:v>42577</c:v>
                </c:pt>
                <c:pt idx="117">
                  <c:v>42578</c:v>
                </c:pt>
                <c:pt idx="118">
                  <c:v>42579</c:v>
                </c:pt>
                <c:pt idx="119">
                  <c:v>42580</c:v>
                </c:pt>
                <c:pt idx="120">
                  <c:v>42581</c:v>
                </c:pt>
                <c:pt idx="121">
                  <c:v>42582</c:v>
                </c:pt>
                <c:pt idx="122">
                  <c:v>42583</c:v>
                </c:pt>
                <c:pt idx="123">
                  <c:v>42584</c:v>
                </c:pt>
                <c:pt idx="124">
                  <c:v>42585</c:v>
                </c:pt>
                <c:pt idx="125">
                  <c:v>42586</c:v>
                </c:pt>
                <c:pt idx="126">
                  <c:v>42587</c:v>
                </c:pt>
                <c:pt idx="127">
                  <c:v>42588</c:v>
                </c:pt>
                <c:pt idx="128">
                  <c:v>42589</c:v>
                </c:pt>
                <c:pt idx="129">
                  <c:v>42590</c:v>
                </c:pt>
                <c:pt idx="130">
                  <c:v>42591</c:v>
                </c:pt>
                <c:pt idx="131">
                  <c:v>42592</c:v>
                </c:pt>
                <c:pt idx="132">
                  <c:v>42593</c:v>
                </c:pt>
                <c:pt idx="133">
                  <c:v>42594</c:v>
                </c:pt>
                <c:pt idx="134">
                  <c:v>42595</c:v>
                </c:pt>
                <c:pt idx="135">
                  <c:v>42596</c:v>
                </c:pt>
                <c:pt idx="136">
                  <c:v>42597</c:v>
                </c:pt>
                <c:pt idx="137">
                  <c:v>42598</c:v>
                </c:pt>
                <c:pt idx="138">
                  <c:v>42599</c:v>
                </c:pt>
                <c:pt idx="139">
                  <c:v>42600</c:v>
                </c:pt>
                <c:pt idx="140">
                  <c:v>42601</c:v>
                </c:pt>
                <c:pt idx="141">
                  <c:v>42602</c:v>
                </c:pt>
                <c:pt idx="142">
                  <c:v>42603</c:v>
                </c:pt>
                <c:pt idx="143">
                  <c:v>42604</c:v>
                </c:pt>
                <c:pt idx="144">
                  <c:v>42605</c:v>
                </c:pt>
                <c:pt idx="145">
                  <c:v>42606</c:v>
                </c:pt>
                <c:pt idx="146">
                  <c:v>42607</c:v>
                </c:pt>
                <c:pt idx="147">
                  <c:v>42608</c:v>
                </c:pt>
                <c:pt idx="148">
                  <c:v>42609</c:v>
                </c:pt>
                <c:pt idx="149">
                  <c:v>42610</c:v>
                </c:pt>
                <c:pt idx="150">
                  <c:v>42611</c:v>
                </c:pt>
                <c:pt idx="151">
                  <c:v>42612</c:v>
                </c:pt>
                <c:pt idx="152">
                  <c:v>42613</c:v>
                </c:pt>
                <c:pt idx="153">
                  <c:v>42614</c:v>
                </c:pt>
                <c:pt idx="154">
                  <c:v>42615</c:v>
                </c:pt>
                <c:pt idx="155">
                  <c:v>42616</c:v>
                </c:pt>
                <c:pt idx="156">
                  <c:v>42617</c:v>
                </c:pt>
                <c:pt idx="157">
                  <c:v>42618</c:v>
                </c:pt>
                <c:pt idx="158">
                  <c:v>42619</c:v>
                </c:pt>
                <c:pt idx="159">
                  <c:v>42620</c:v>
                </c:pt>
                <c:pt idx="160">
                  <c:v>42621</c:v>
                </c:pt>
                <c:pt idx="161">
                  <c:v>42622</c:v>
                </c:pt>
                <c:pt idx="162">
                  <c:v>42623</c:v>
                </c:pt>
                <c:pt idx="163">
                  <c:v>42624</c:v>
                </c:pt>
                <c:pt idx="164">
                  <c:v>42625</c:v>
                </c:pt>
                <c:pt idx="165">
                  <c:v>42626</c:v>
                </c:pt>
                <c:pt idx="166">
                  <c:v>42627</c:v>
                </c:pt>
                <c:pt idx="167">
                  <c:v>42628</c:v>
                </c:pt>
                <c:pt idx="168">
                  <c:v>42629</c:v>
                </c:pt>
                <c:pt idx="169">
                  <c:v>42630</c:v>
                </c:pt>
                <c:pt idx="170">
                  <c:v>42631</c:v>
                </c:pt>
                <c:pt idx="171">
                  <c:v>42632</c:v>
                </c:pt>
                <c:pt idx="172">
                  <c:v>42633</c:v>
                </c:pt>
                <c:pt idx="173">
                  <c:v>42634</c:v>
                </c:pt>
                <c:pt idx="174">
                  <c:v>42635</c:v>
                </c:pt>
                <c:pt idx="175">
                  <c:v>42636</c:v>
                </c:pt>
                <c:pt idx="176">
                  <c:v>42637</c:v>
                </c:pt>
                <c:pt idx="177">
                  <c:v>42638</c:v>
                </c:pt>
                <c:pt idx="178">
                  <c:v>42639</c:v>
                </c:pt>
                <c:pt idx="179">
                  <c:v>42640</c:v>
                </c:pt>
                <c:pt idx="180">
                  <c:v>42641</c:v>
                </c:pt>
                <c:pt idx="181">
                  <c:v>42642</c:v>
                </c:pt>
                <c:pt idx="182">
                  <c:v>42643</c:v>
                </c:pt>
                <c:pt idx="183">
                  <c:v>42644</c:v>
                </c:pt>
                <c:pt idx="184">
                  <c:v>42645</c:v>
                </c:pt>
                <c:pt idx="185">
                  <c:v>42646</c:v>
                </c:pt>
                <c:pt idx="186">
                  <c:v>42647</c:v>
                </c:pt>
                <c:pt idx="187">
                  <c:v>42648</c:v>
                </c:pt>
                <c:pt idx="188">
                  <c:v>42649</c:v>
                </c:pt>
                <c:pt idx="189">
                  <c:v>42650</c:v>
                </c:pt>
                <c:pt idx="190">
                  <c:v>42651</c:v>
                </c:pt>
                <c:pt idx="191">
                  <c:v>42652</c:v>
                </c:pt>
                <c:pt idx="192">
                  <c:v>42653</c:v>
                </c:pt>
                <c:pt idx="193">
                  <c:v>42654</c:v>
                </c:pt>
                <c:pt idx="194">
                  <c:v>42655</c:v>
                </c:pt>
                <c:pt idx="195">
                  <c:v>42656</c:v>
                </c:pt>
                <c:pt idx="196">
                  <c:v>42657</c:v>
                </c:pt>
                <c:pt idx="197">
                  <c:v>42658</c:v>
                </c:pt>
                <c:pt idx="198">
                  <c:v>42659</c:v>
                </c:pt>
                <c:pt idx="199">
                  <c:v>42660</c:v>
                </c:pt>
                <c:pt idx="200">
                  <c:v>42661</c:v>
                </c:pt>
                <c:pt idx="201">
                  <c:v>42662</c:v>
                </c:pt>
                <c:pt idx="202">
                  <c:v>42663</c:v>
                </c:pt>
                <c:pt idx="203">
                  <c:v>42664</c:v>
                </c:pt>
                <c:pt idx="204">
                  <c:v>42665</c:v>
                </c:pt>
                <c:pt idx="205">
                  <c:v>42666</c:v>
                </c:pt>
                <c:pt idx="206">
                  <c:v>42667</c:v>
                </c:pt>
                <c:pt idx="207">
                  <c:v>42668</c:v>
                </c:pt>
                <c:pt idx="208">
                  <c:v>42669</c:v>
                </c:pt>
                <c:pt idx="209">
                  <c:v>42670</c:v>
                </c:pt>
                <c:pt idx="210">
                  <c:v>42671</c:v>
                </c:pt>
                <c:pt idx="211">
                  <c:v>42672</c:v>
                </c:pt>
                <c:pt idx="212">
                  <c:v>42673</c:v>
                </c:pt>
                <c:pt idx="213">
                  <c:v>42674</c:v>
                </c:pt>
                <c:pt idx="214">
                  <c:v>42675</c:v>
                </c:pt>
                <c:pt idx="215">
                  <c:v>42676</c:v>
                </c:pt>
                <c:pt idx="216">
                  <c:v>42677</c:v>
                </c:pt>
                <c:pt idx="217">
                  <c:v>42678</c:v>
                </c:pt>
                <c:pt idx="218">
                  <c:v>42679</c:v>
                </c:pt>
                <c:pt idx="219">
                  <c:v>42680</c:v>
                </c:pt>
                <c:pt idx="220">
                  <c:v>42681</c:v>
                </c:pt>
                <c:pt idx="221">
                  <c:v>42682</c:v>
                </c:pt>
                <c:pt idx="222">
                  <c:v>42683</c:v>
                </c:pt>
                <c:pt idx="223">
                  <c:v>42684</c:v>
                </c:pt>
                <c:pt idx="224">
                  <c:v>42685</c:v>
                </c:pt>
                <c:pt idx="225">
                  <c:v>42686</c:v>
                </c:pt>
                <c:pt idx="226">
                  <c:v>42687</c:v>
                </c:pt>
                <c:pt idx="227">
                  <c:v>42688</c:v>
                </c:pt>
                <c:pt idx="228">
                  <c:v>42689</c:v>
                </c:pt>
                <c:pt idx="229">
                  <c:v>42690</c:v>
                </c:pt>
                <c:pt idx="230">
                  <c:v>42691</c:v>
                </c:pt>
                <c:pt idx="231">
                  <c:v>42692</c:v>
                </c:pt>
                <c:pt idx="232">
                  <c:v>42693</c:v>
                </c:pt>
                <c:pt idx="233">
                  <c:v>42694</c:v>
                </c:pt>
                <c:pt idx="234">
                  <c:v>42695</c:v>
                </c:pt>
                <c:pt idx="235">
                  <c:v>42696</c:v>
                </c:pt>
                <c:pt idx="236">
                  <c:v>42697</c:v>
                </c:pt>
                <c:pt idx="237">
                  <c:v>42698</c:v>
                </c:pt>
                <c:pt idx="238">
                  <c:v>42699</c:v>
                </c:pt>
                <c:pt idx="239">
                  <c:v>42700</c:v>
                </c:pt>
                <c:pt idx="240">
                  <c:v>42701</c:v>
                </c:pt>
                <c:pt idx="241">
                  <c:v>42702</c:v>
                </c:pt>
                <c:pt idx="242">
                  <c:v>42703</c:v>
                </c:pt>
                <c:pt idx="243">
                  <c:v>42704</c:v>
                </c:pt>
                <c:pt idx="244">
                  <c:v>42705</c:v>
                </c:pt>
                <c:pt idx="245">
                  <c:v>42706</c:v>
                </c:pt>
                <c:pt idx="246">
                  <c:v>42707</c:v>
                </c:pt>
                <c:pt idx="247">
                  <c:v>42708</c:v>
                </c:pt>
                <c:pt idx="248">
                  <c:v>42709</c:v>
                </c:pt>
                <c:pt idx="249">
                  <c:v>42710</c:v>
                </c:pt>
                <c:pt idx="250">
                  <c:v>42711</c:v>
                </c:pt>
                <c:pt idx="251">
                  <c:v>42712</c:v>
                </c:pt>
                <c:pt idx="252">
                  <c:v>42713</c:v>
                </c:pt>
                <c:pt idx="253">
                  <c:v>42714</c:v>
                </c:pt>
                <c:pt idx="254">
                  <c:v>42715</c:v>
                </c:pt>
                <c:pt idx="255">
                  <c:v>42716</c:v>
                </c:pt>
                <c:pt idx="256">
                  <c:v>42717</c:v>
                </c:pt>
                <c:pt idx="257">
                  <c:v>42718</c:v>
                </c:pt>
                <c:pt idx="258">
                  <c:v>42719</c:v>
                </c:pt>
                <c:pt idx="259">
                  <c:v>42720</c:v>
                </c:pt>
                <c:pt idx="260">
                  <c:v>42721</c:v>
                </c:pt>
                <c:pt idx="261">
                  <c:v>42722</c:v>
                </c:pt>
                <c:pt idx="262">
                  <c:v>42723</c:v>
                </c:pt>
                <c:pt idx="263">
                  <c:v>42724</c:v>
                </c:pt>
                <c:pt idx="264">
                  <c:v>42725</c:v>
                </c:pt>
                <c:pt idx="265">
                  <c:v>42726</c:v>
                </c:pt>
                <c:pt idx="266">
                  <c:v>42727</c:v>
                </c:pt>
                <c:pt idx="267">
                  <c:v>42728</c:v>
                </c:pt>
                <c:pt idx="268">
                  <c:v>42729</c:v>
                </c:pt>
                <c:pt idx="269">
                  <c:v>42730</c:v>
                </c:pt>
                <c:pt idx="270">
                  <c:v>42731</c:v>
                </c:pt>
                <c:pt idx="271">
                  <c:v>42732</c:v>
                </c:pt>
                <c:pt idx="272">
                  <c:v>42733</c:v>
                </c:pt>
                <c:pt idx="273">
                  <c:v>42734</c:v>
                </c:pt>
                <c:pt idx="274">
                  <c:v>42735</c:v>
                </c:pt>
                <c:pt idx="275">
                  <c:v>42736</c:v>
                </c:pt>
                <c:pt idx="276">
                  <c:v>42737</c:v>
                </c:pt>
                <c:pt idx="277">
                  <c:v>42738</c:v>
                </c:pt>
                <c:pt idx="278">
                  <c:v>42739</c:v>
                </c:pt>
                <c:pt idx="279">
                  <c:v>42740</c:v>
                </c:pt>
                <c:pt idx="280">
                  <c:v>42741</c:v>
                </c:pt>
                <c:pt idx="281">
                  <c:v>42742</c:v>
                </c:pt>
                <c:pt idx="282">
                  <c:v>42743</c:v>
                </c:pt>
                <c:pt idx="283">
                  <c:v>42744</c:v>
                </c:pt>
                <c:pt idx="284">
                  <c:v>42745</c:v>
                </c:pt>
                <c:pt idx="285">
                  <c:v>42746</c:v>
                </c:pt>
                <c:pt idx="286">
                  <c:v>42747</c:v>
                </c:pt>
                <c:pt idx="287">
                  <c:v>42748</c:v>
                </c:pt>
                <c:pt idx="288">
                  <c:v>42749</c:v>
                </c:pt>
                <c:pt idx="289">
                  <c:v>42750</c:v>
                </c:pt>
                <c:pt idx="290">
                  <c:v>42751</c:v>
                </c:pt>
                <c:pt idx="291">
                  <c:v>42752</c:v>
                </c:pt>
                <c:pt idx="292">
                  <c:v>42753</c:v>
                </c:pt>
                <c:pt idx="293">
                  <c:v>42754</c:v>
                </c:pt>
                <c:pt idx="294">
                  <c:v>42755</c:v>
                </c:pt>
                <c:pt idx="295">
                  <c:v>42756</c:v>
                </c:pt>
                <c:pt idx="296">
                  <c:v>42757</c:v>
                </c:pt>
                <c:pt idx="297">
                  <c:v>42758</c:v>
                </c:pt>
                <c:pt idx="298">
                  <c:v>42759</c:v>
                </c:pt>
                <c:pt idx="299">
                  <c:v>42760</c:v>
                </c:pt>
                <c:pt idx="300">
                  <c:v>42761</c:v>
                </c:pt>
                <c:pt idx="301">
                  <c:v>42762</c:v>
                </c:pt>
                <c:pt idx="302">
                  <c:v>42763</c:v>
                </c:pt>
                <c:pt idx="303">
                  <c:v>42764</c:v>
                </c:pt>
                <c:pt idx="304">
                  <c:v>42765</c:v>
                </c:pt>
                <c:pt idx="305">
                  <c:v>42766</c:v>
                </c:pt>
                <c:pt idx="306">
                  <c:v>42767</c:v>
                </c:pt>
                <c:pt idx="307">
                  <c:v>42768</c:v>
                </c:pt>
                <c:pt idx="308">
                  <c:v>42769</c:v>
                </c:pt>
                <c:pt idx="309">
                  <c:v>42770</c:v>
                </c:pt>
                <c:pt idx="310">
                  <c:v>42771</c:v>
                </c:pt>
                <c:pt idx="311">
                  <c:v>42772</c:v>
                </c:pt>
                <c:pt idx="312">
                  <c:v>42773</c:v>
                </c:pt>
                <c:pt idx="313">
                  <c:v>42774</c:v>
                </c:pt>
                <c:pt idx="314">
                  <c:v>42775</c:v>
                </c:pt>
                <c:pt idx="315">
                  <c:v>42776</c:v>
                </c:pt>
                <c:pt idx="316">
                  <c:v>42777</c:v>
                </c:pt>
                <c:pt idx="317">
                  <c:v>42778</c:v>
                </c:pt>
                <c:pt idx="318">
                  <c:v>42779</c:v>
                </c:pt>
                <c:pt idx="319">
                  <c:v>42780</c:v>
                </c:pt>
                <c:pt idx="320">
                  <c:v>42781</c:v>
                </c:pt>
                <c:pt idx="321">
                  <c:v>42782</c:v>
                </c:pt>
                <c:pt idx="322">
                  <c:v>42783</c:v>
                </c:pt>
                <c:pt idx="323">
                  <c:v>42784</c:v>
                </c:pt>
                <c:pt idx="324">
                  <c:v>42785</c:v>
                </c:pt>
                <c:pt idx="325">
                  <c:v>42786</c:v>
                </c:pt>
                <c:pt idx="326">
                  <c:v>42787</c:v>
                </c:pt>
                <c:pt idx="327">
                  <c:v>42788</c:v>
                </c:pt>
                <c:pt idx="328">
                  <c:v>42789</c:v>
                </c:pt>
                <c:pt idx="329">
                  <c:v>42790</c:v>
                </c:pt>
                <c:pt idx="330">
                  <c:v>42791</c:v>
                </c:pt>
                <c:pt idx="331">
                  <c:v>42792</c:v>
                </c:pt>
                <c:pt idx="332">
                  <c:v>42793</c:v>
                </c:pt>
                <c:pt idx="333">
                  <c:v>42794</c:v>
                </c:pt>
                <c:pt idx="334">
                  <c:v>42795</c:v>
                </c:pt>
                <c:pt idx="335">
                  <c:v>42796</c:v>
                </c:pt>
                <c:pt idx="336">
                  <c:v>42797</c:v>
                </c:pt>
                <c:pt idx="337">
                  <c:v>42798</c:v>
                </c:pt>
                <c:pt idx="338">
                  <c:v>42799</c:v>
                </c:pt>
                <c:pt idx="339">
                  <c:v>42800</c:v>
                </c:pt>
                <c:pt idx="340">
                  <c:v>42801</c:v>
                </c:pt>
                <c:pt idx="341">
                  <c:v>42802</c:v>
                </c:pt>
                <c:pt idx="342">
                  <c:v>42803</c:v>
                </c:pt>
                <c:pt idx="343">
                  <c:v>42804</c:v>
                </c:pt>
                <c:pt idx="344">
                  <c:v>42805</c:v>
                </c:pt>
                <c:pt idx="345">
                  <c:v>42806</c:v>
                </c:pt>
                <c:pt idx="346">
                  <c:v>42807</c:v>
                </c:pt>
                <c:pt idx="347">
                  <c:v>42808</c:v>
                </c:pt>
                <c:pt idx="348">
                  <c:v>42809</c:v>
                </c:pt>
                <c:pt idx="349">
                  <c:v>42810</c:v>
                </c:pt>
                <c:pt idx="350">
                  <c:v>42811</c:v>
                </c:pt>
                <c:pt idx="351">
                  <c:v>42812</c:v>
                </c:pt>
                <c:pt idx="352">
                  <c:v>42813</c:v>
                </c:pt>
                <c:pt idx="353">
                  <c:v>42814</c:v>
                </c:pt>
                <c:pt idx="354">
                  <c:v>42815</c:v>
                </c:pt>
                <c:pt idx="355">
                  <c:v>42816</c:v>
                </c:pt>
                <c:pt idx="356">
                  <c:v>42817</c:v>
                </c:pt>
                <c:pt idx="357">
                  <c:v>42818</c:v>
                </c:pt>
                <c:pt idx="358">
                  <c:v>42819</c:v>
                </c:pt>
                <c:pt idx="359">
                  <c:v>42820</c:v>
                </c:pt>
                <c:pt idx="360">
                  <c:v>42821</c:v>
                </c:pt>
                <c:pt idx="361">
                  <c:v>42822</c:v>
                </c:pt>
                <c:pt idx="362">
                  <c:v>42823</c:v>
                </c:pt>
                <c:pt idx="363">
                  <c:v>42824</c:v>
                </c:pt>
                <c:pt idx="364">
                  <c:v>42825</c:v>
                </c:pt>
                <c:pt idx="365">
                  <c:v>42826</c:v>
                </c:pt>
                <c:pt idx="366">
                  <c:v>42827</c:v>
                </c:pt>
                <c:pt idx="367">
                  <c:v>42828</c:v>
                </c:pt>
                <c:pt idx="368">
                  <c:v>42829</c:v>
                </c:pt>
                <c:pt idx="369">
                  <c:v>42830</c:v>
                </c:pt>
                <c:pt idx="370">
                  <c:v>42831</c:v>
                </c:pt>
                <c:pt idx="371">
                  <c:v>42832</c:v>
                </c:pt>
                <c:pt idx="372">
                  <c:v>42833</c:v>
                </c:pt>
                <c:pt idx="373">
                  <c:v>42834</c:v>
                </c:pt>
                <c:pt idx="374">
                  <c:v>42835</c:v>
                </c:pt>
                <c:pt idx="375">
                  <c:v>42836</c:v>
                </c:pt>
                <c:pt idx="376">
                  <c:v>42837</c:v>
                </c:pt>
                <c:pt idx="377">
                  <c:v>42838</c:v>
                </c:pt>
                <c:pt idx="378">
                  <c:v>42839</c:v>
                </c:pt>
                <c:pt idx="379">
                  <c:v>42840</c:v>
                </c:pt>
                <c:pt idx="380">
                  <c:v>42841</c:v>
                </c:pt>
                <c:pt idx="381">
                  <c:v>42842</c:v>
                </c:pt>
                <c:pt idx="382">
                  <c:v>42843</c:v>
                </c:pt>
                <c:pt idx="383">
                  <c:v>42844</c:v>
                </c:pt>
                <c:pt idx="384">
                  <c:v>42845</c:v>
                </c:pt>
                <c:pt idx="385">
                  <c:v>42846</c:v>
                </c:pt>
                <c:pt idx="386">
                  <c:v>42847</c:v>
                </c:pt>
                <c:pt idx="387">
                  <c:v>42848</c:v>
                </c:pt>
                <c:pt idx="388">
                  <c:v>42849</c:v>
                </c:pt>
                <c:pt idx="389">
                  <c:v>42850</c:v>
                </c:pt>
                <c:pt idx="390">
                  <c:v>42851</c:v>
                </c:pt>
                <c:pt idx="391">
                  <c:v>42852</c:v>
                </c:pt>
                <c:pt idx="392">
                  <c:v>42853</c:v>
                </c:pt>
                <c:pt idx="393">
                  <c:v>42854</c:v>
                </c:pt>
                <c:pt idx="394">
                  <c:v>42855</c:v>
                </c:pt>
                <c:pt idx="395">
                  <c:v>42856</c:v>
                </c:pt>
                <c:pt idx="396">
                  <c:v>42857</c:v>
                </c:pt>
                <c:pt idx="397">
                  <c:v>42858</c:v>
                </c:pt>
                <c:pt idx="398">
                  <c:v>42859</c:v>
                </c:pt>
                <c:pt idx="399">
                  <c:v>42860</c:v>
                </c:pt>
                <c:pt idx="400">
                  <c:v>42861</c:v>
                </c:pt>
                <c:pt idx="401">
                  <c:v>42862</c:v>
                </c:pt>
                <c:pt idx="402">
                  <c:v>42863</c:v>
                </c:pt>
                <c:pt idx="403">
                  <c:v>42864</c:v>
                </c:pt>
                <c:pt idx="404">
                  <c:v>42865</c:v>
                </c:pt>
                <c:pt idx="405">
                  <c:v>42866</c:v>
                </c:pt>
                <c:pt idx="406">
                  <c:v>42867</c:v>
                </c:pt>
                <c:pt idx="407">
                  <c:v>42868</c:v>
                </c:pt>
                <c:pt idx="408">
                  <c:v>42869</c:v>
                </c:pt>
                <c:pt idx="409">
                  <c:v>42870</c:v>
                </c:pt>
                <c:pt idx="410">
                  <c:v>42871</c:v>
                </c:pt>
                <c:pt idx="411">
                  <c:v>42872</c:v>
                </c:pt>
                <c:pt idx="412">
                  <c:v>42873</c:v>
                </c:pt>
                <c:pt idx="413">
                  <c:v>42874</c:v>
                </c:pt>
                <c:pt idx="414">
                  <c:v>42875</c:v>
                </c:pt>
                <c:pt idx="415">
                  <c:v>42876</c:v>
                </c:pt>
                <c:pt idx="416">
                  <c:v>42877</c:v>
                </c:pt>
                <c:pt idx="417">
                  <c:v>42878</c:v>
                </c:pt>
                <c:pt idx="418">
                  <c:v>42879</c:v>
                </c:pt>
                <c:pt idx="419">
                  <c:v>42880</c:v>
                </c:pt>
                <c:pt idx="420">
                  <c:v>42881</c:v>
                </c:pt>
                <c:pt idx="421">
                  <c:v>42882</c:v>
                </c:pt>
                <c:pt idx="422">
                  <c:v>42883</c:v>
                </c:pt>
                <c:pt idx="423">
                  <c:v>42884</c:v>
                </c:pt>
              </c:numCache>
            </c:numRef>
          </c:cat>
          <c:val>
            <c:numRef>
              <c:f>Sheet1!$B$2:$B$425</c:f>
              <c:numCache>
                <c:formatCode>General</c:formatCode>
                <c:ptCount val="424"/>
                <c:pt idx="0">
                  <c:v>1182688</c:v>
                </c:pt>
                <c:pt idx="1">
                  <c:v>1183861</c:v>
                </c:pt>
                <c:pt idx="2">
                  <c:v>1184327</c:v>
                </c:pt>
                <c:pt idx="3">
                  <c:v>1184720</c:v>
                </c:pt>
                <c:pt idx="4">
                  <c:v>1185019</c:v>
                </c:pt>
                <c:pt idx="5">
                  <c:v>1185247</c:v>
                </c:pt>
                <c:pt idx="6">
                  <c:v>1185503</c:v>
                </c:pt>
                <c:pt idx="7">
                  <c:v>1185827</c:v>
                </c:pt>
                <c:pt idx="8">
                  <c:v>1186479</c:v>
                </c:pt>
                <c:pt idx="9">
                  <c:v>1186941</c:v>
                </c:pt>
                <c:pt idx="10">
                  <c:v>1187353</c:v>
                </c:pt>
                <c:pt idx="11">
                  <c:v>1187840</c:v>
                </c:pt>
                <c:pt idx="12">
                  <c:v>1188137</c:v>
                </c:pt>
                <c:pt idx="13">
                  <c:v>1188522</c:v>
                </c:pt>
                <c:pt idx="14">
                  <c:v>1189226</c:v>
                </c:pt>
                <c:pt idx="15">
                  <c:v>1189559</c:v>
                </c:pt>
                <c:pt idx="16">
                  <c:v>1189969</c:v>
                </c:pt>
                <c:pt idx="17">
                  <c:v>1190281</c:v>
                </c:pt>
                <c:pt idx="18">
                  <c:v>1190653</c:v>
                </c:pt>
                <c:pt idx="19">
                  <c:v>1191012</c:v>
                </c:pt>
                <c:pt idx="20">
                  <c:v>1191390</c:v>
                </c:pt>
                <c:pt idx="21">
                  <c:v>1191650</c:v>
                </c:pt>
                <c:pt idx="22">
                  <c:v>1192001</c:v>
                </c:pt>
                <c:pt idx="23">
                  <c:v>1192389</c:v>
                </c:pt>
                <c:pt idx="24">
                  <c:v>1192821</c:v>
                </c:pt>
                <c:pt idx="25">
                  <c:v>1193149</c:v>
                </c:pt>
                <c:pt idx="26">
                  <c:v>1193493</c:v>
                </c:pt>
                <c:pt idx="27">
                  <c:v>1193332</c:v>
                </c:pt>
                <c:pt idx="28">
                  <c:v>1193475</c:v>
                </c:pt>
                <c:pt idx="29">
                  <c:v>1193661</c:v>
                </c:pt>
                <c:pt idx="30">
                  <c:v>1194062</c:v>
                </c:pt>
                <c:pt idx="31">
                  <c:v>1194401</c:v>
                </c:pt>
                <c:pt idx="32">
                  <c:v>1194771</c:v>
                </c:pt>
                <c:pt idx="33">
                  <c:v>1195192</c:v>
                </c:pt>
                <c:pt idx="34">
                  <c:v>1195661</c:v>
                </c:pt>
                <c:pt idx="35">
                  <c:v>1196625</c:v>
                </c:pt>
                <c:pt idx="36">
                  <c:v>1197405</c:v>
                </c:pt>
                <c:pt idx="37">
                  <c:v>1197925</c:v>
                </c:pt>
                <c:pt idx="38">
                  <c:v>1198510</c:v>
                </c:pt>
                <c:pt idx="39">
                  <c:v>1198938</c:v>
                </c:pt>
                <c:pt idx="40">
                  <c:v>1199230</c:v>
                </c:pt>
                <c:pt idx="41">
                  <c:v>1199800</c:v>
                </c:pt>
                <c:pt idx="42">
                  <c:v>1200405</c:v>
                </c:pt>
                <c:pt idx="43">
                  <c:v>1200787</c:v>
                </c:pt>
                <c:pt idx="44">
                  <c:v>1201319</c:v>
                </c:pt>
                <c:pt idx="45">
                  <c:v>1201751</c:v>
                </c:pt>
                <c:pt idx="46">
                  <c:v>1202101</c:v>
                </c:pt>
                <c:pt idx="47">
                  <c:v>1202472</c:v>
                </c:pt>
                <c:pt idx="48">
                  <c:v>1202854</c:v>
                </c:pt>
                <c:pt idx="49">
                  <c:v>1203213</c:v>
                </c:pt>
                <c:pt idx="50">
                  <c:v>1204815</c:v>
                </c:pt>
                <c:pt idx="51">
                  <c:v>1207662</c:v>
                </c:pt>
                <c:pt idx="52">
                  <c:v>1210389</c:v>
                </c:pt>
                <c:pt idx="53">
                  <c:v>1212832</c:v>
                </c:pt>
                <c:pt idx="54">
                  <c:v>1213977</c:v>
                </c:pt>
                <c:pt idx="55">
                  <c:v>1214418</c:v>
                </c:pt>
                <c:pt idx="56">
                  <c:v>1214776</c:v>
                </c:pt>
                <c:pt idx="57">
                  <c:v>1215595</c:v>
                </c:pt>
                <c:pt idx="58">
                  <c:v>1216718</c:v>
                </c:pt>
                <c:pt idx="59">
                  <c:v>1217861</c:v>
                </c:pt>
                <c:pt idx="60">
                  <c:v>1218803</c:v>
                </c:pt>
                <c:pt idx="61">
                  <c:v>1219240</c:v>
                </c:pt>
                <c:pt idx="62">
                  <c:v>1219546</c:v>
                </c:pt>
                <c:pt idx="63">
                  <c:v>1219851</c:v>
                </c:pt>
                <c:pt idx="64">
                  <c:v>1220291</c:v>
                </c:pt>
                <c:pt idx="65">
                  <c:v>1238067</c:v>
                </c:pt>
                <c:pt idx="66">
                  <c:v>1242372</c:v>
                </c:pt>
                <c:pt idx="67">
                  <c:v>1246684</c:v>
                </c:pt>
                <c:pt idx="68">
                  <c:v>1252136</c:v>
                </c:pt>
                <c:pt idx="69">
                  <c:v>1253748</c:v>
                </c:pt>
                <c:pt idx="70">
                  <c:v>1255605</c:v>
                </c:pt>
                <c:pt idx="71">
                  <c:v>1257587</c:v>
                </c:pt>
                <c:pt idx="72">
                  <c:v>1265575</c:v>
                </c:pt>
                <c:pt idx="73">
                  <c:v>1268782</c:v>
                </c:pt>
                <c:pt idx="74">
                  <c:v>1271386</c:v>
                </c:pt>
                <c:pt idx="75">
                  <c:v>1273352</c:v>
                </c:pt>
                <c:pt idx="76">
                  <c:v>1275508</c:v>
                </c:pt>
                <c:pt idx="77">
                  <c:v>1277287</c:v>
                </c:pt>
                <c:pt idx="78">
                  <c:v>1279079</c:v>
                </c:pt>
                <c:pt idx="79">
                  <c:v>1281133</c:v>
                </c:pt>
                <c:pt idx="80">
                  <c:v>1283071</c:v>
                </c:pt>
                <c:pt idx="81">
                  <c:v>1284974</c:v>
                </c:pt>
                <c:pt idx="82">
                  <c:v>1286823</c:v>
                </c:pt>
                <c:pt idx="83">
                  <c:v>1288138</c:v>
                </c:pt>
                <c:pt idx="84">
                  <c:v>1290307</c:v>
                </c:pt>
                <c:pt idx="85">
                  <c:v>1291679</c:v>
                </c:pt>
                <c:pt idx="86">
                  <c:v>1293633</c:v>
                </c:pt>
                <c:pt idx="87">
                  <c:v>1295461</c:v>
                </c:pt>
                <c:pt idx="88">
                  <c:v>1297236</c:v>
                </c:pt>
                <c:pt idx="89">
                  <c:v>1299885</c:v>
                </c:pt>
                <c:pt idx="90">
                  <c:v>1301899</c:v>
                </c:pt>
                <c:pt idx="91">
                  <c:v>1302763</c:v>
                </c:pt>
                <c:pt idx="92">
                  <c:v>1303117</c:v>
                </c:pt>
                <c:pt idx="93">
                  <c:v>1303627</c:v>
                </c:pt>
                <c:pt idx="94">
                  <c:v>1304028</c:v>
                </c:pt>
                <c:pt idx="95">
                  <c:v>1304626</c:v>
                </c:pt>
                <c:pt idx="96">
                  <c:v>1305165</c:v>
                </c:pt>
                <c:pt idx="97">
                  <c:v>1305525</c:v>
                </c:pt>
                <c:pt idx="98">
                  <c:v>1306276</c:v>
                </c:pt>
                <c:pt idx="99">
                  <c:v>1306883</c:v>
                </c:pt>
                <c:pt idx="100">
                  <c:v>1309014</c:v>
                </c:pt>
                <c:pt idx="101">
                  <c:v>1313467</c:v>
                </c:pt>
                <c:pt idx="102">
                  <c:v>1317787</c:v>
                </c:pt>
                <c:pt idx="103">
                  <c:v>1321971</c:v>
                </c:pt>
                <c:pt idx="104">
                  <c:v>1325694</c:v>
                </c:pt>
                <c:pt idx="105">
                  <c:v>1328126</c:v>
                </c:pt>
                <c:pt idx="106">
                  <c:v>1330679</c:v>
                </c:pt>
                <c:pt idx="107">
                  <c:v>1333564</c:v>
                </c:pt>
                <c:pt idx="108">
                  <c:v>1334500</c:v>
                </c:pt>
                <c:pt idx="109">
                  <c:v>1334856</c:v>
                </c:pt>
                <c:pt idx="110">
                  <c:v>1335239</c:v>
                </c:pt>
                <c:pt idx="111">
                  <c:v>1335594</c:v>
                </c:pt>
                <c:pt idx="112">
                  <c:v>1335919</c:v>
                </c:pt>
                <c:pt idx="113">
                  <c:v>1336236</c:v>
                </c:pt>
                <c:pt idx="114">
                  <c:v>1336605</c:v>
                </c:pt>
                <c:pt idx="115">
                  <c:v>1337055</c:v>
                </c:pt>
                <c:pt idx="116">
                  <c:v>1337455</c:v>
                </c:pt>
                <c:pt idx="117">
                  <c:v>1338742</c:v>
                </c:pt>
                <c:pt idx="118">
                  <c:v>1339321</c:v>
                </c:pt>
                <c:pt idx="119">
                  <c:v>1339666</c:v>
                </c:pt>
                <c:pt idx="120">
                  <c:v>1340233</c:v>
                </c:pt>
                <c:pt idx="121">
                  <c:v>1340893</c:v>
                </c:pt>
                <c:pt idx="122">
                  <c:v>1341381</c:v>
                </c:pt>
                <c:pt idx="123">
                  <c:v>1342804</c:v>
                </c:pt>
                <c:pt idx="124">
                  <c:v>1344187</c:v>
                </c:pt>
                <c:pt idx="125">
                  <c:v>1346440</c:v>
                </c:pt>
                <c:pt idx="126">
                  <c:v>1348114</c:v>
                </c:pt>
                <c:pt idx="127">
                  <c:v>1349218</c:v>
                </c:pt>
                <c:pt idx="128">
                  <c:v>1350449</c:v>
                </c:pt>
                <c:pt idx="129">
                  <c:v>1351676</c:v>
                </c:pt>
                <c:pt idx="130">
                  <c:v>1352907</c:v>
                </c:pt>
                <c:pt idx="131">
                  <c:v>1354175</c:v>
                </c:pt>
                <c:pt idx="132">
                  <c:v>1355117</c:v>
                </c:pt>
                <c:pt idx="133">
                  <c:v>1356029</c:v>
                </c:pt>
                <c:pt idx="134">
                  <c:v>1357270</c:v>
                </c:pt>
                <c:pt idx="135">
                  <c:v>1358775</c:v>
                </c:pt>
                <c:pt idx="136">
                  <c:v>1360004</c:v>
                </c:pt>
                <c:pt idx="137">
                  <c:v>1361327</c:v>
                </c:pt>
                <c:pt idx="138">
                  <c:v>1362513</c:v>
                </c:pt>
                <c:pt idx="139">
                  <c:v>1363623</c:v>
                </c:pt>
                <c:pt idx="140">
                  <c:v>1364243</c:v>
                </c:pt>
                <c:pt idx="141">
                  <c:v>1365258</c:v>
                </c:pt>
                <c:pt idx="142">
                  <c:v>1366439</c:v>
                </c:pt>
                <c:pt idx="143">
                  <c:v>1367954</c:v>
                </c:pt>
                <c:pt idx="144">
                  <c:v>1368953</c:v>
                </c:pt>
                <c:pt idx="145">
                  <c:v>1369980</c:v>
                </c:pt>
                <c:pt idx="146">
                  <c:v>1370967</c:v>
                </c:pt>
                <c:pt idx="147">
                  <c:v>1371640</c:v>
                </c:pt>
                <c:pt idx="148">
                  <c:v>1372363</c:v>
                </c:pt>
                <c:pt idx="149">
                  <c:v>1373326</c:v>
                </c:pt>
                <c:pt idx="150">
                  <c:v>1373909</c:v>
                </c:pt>
                <c:pt idx="151">
                  <c:v>1375423</c:v>
                </c:pt>
                <c:pt idx="152">
                  <c:v>1375646</c:v>
                </c:pt>
                <c:pt idx="153">
                  <c:v>1378088</c:v>
                </c:pt>
                <c:pt idx="154">
                  <c:v>1378306</c:v>
                </c:pt>
                <c:pt idx="155">
                  <c:v>1378536</c:v>
                </c:pt>
                <c:pt idx="156">
                  <c:v>1379293</c:v>
                </c:pt>
                <c:pt idx="157">
                  <c:v>1379784</c:v>
                </c:pt>
                <c:pt idx="158">
                  <c:v>1382060</c:v>
                </c:pt>
                <c:pt idx="159">
                  <c:v>1382833</c:v>
                </c:pt>
                <c:pt idx="160">
                  <c:v>1383055</c:v>
                </c:pt>
                <c:pt idx="161">
                  <c:v>1383200</c:v>
                </c:pt>
                <c:pt idx="162">
                  <c:v>1383566</c:v>
                </c:pt>
                <c:pt idx="163">
                  <c:v>1384128</c:v>
                </c:pt>
                <c:pt idx="164">
                  <c:v>1384989</c:v>
                </c:pt>
                <c:pt idx="165">
                  <c:v>1386336</c:v>
                </c:pt>
                <c:pt idx="166">
                  <c:v>1387602</c:v>
                </c:pt>
                <c:pt idx="167">
                  <c:v>1388751</c:v>
                </c:pt>
                <c:pt idx="168">
                  <c:v>1389962</c:v>
                </c:pt>
                <c:pt idx="169">
                  <c:v>1390699</c:v>
                </c:pt>
                <c:pt idx="170">
                  <c:v>1390967</c:v>
                </c:pt>
                <c:pt idx="171">
                  <c:v>1391223</c:v>
                </c:pt>
                <c:pt idx="172">
                  <c:v>1392124</c:v>
                </c:pt>
                <c:pt idx="173">
                  <c:v>1393236</c:v>
                </c:pt>
                <c:pt idx="174">
                  <c:v>1394619</c:v>
                </c:pt>
                <c:pt idx="175">
                  <c:v>1396043</c:v>
                </c:pt>
                <c:pt idx="176">
                  <c:v>1397699</c:v>
                </c:pt>
                <c:pt idx="177">
                  <c:v>1399179</c:v>
                </c:pt>
                <c:pt idx="178">
                  <c:v>1400122</c:v>
                </c:pt>
                <c:pt idx="179">
                  <c:v>1400704</c:v>
                </c:pt>
                <c:pt idx="180">
                  <c:v>1401198</c:v>
                </c:pt>
                <c:pt idx="181">
                  <c:v>1401558</c:v>
                </c:pt>
                <c:pt idx="182">
                  <c:v>1401842</c:v>
                </c:pt>
                <c:pt idx="183">
                  <c:v>1402116</c:v>
                </c:pt>
                <c:pt idx="184">
                  <c:v>1402603</c:v>
                </c:pt>
                <c:pt idx="185">
                  <c:v>1403164</c:v>
                </c:pt>
                <c:pt idx="186">
                  <c:v>1403528</c:v>
                </c:pt>
                <c:pt idx="187">
                  <c:v>1403846</c:v>
                </c:pt>
                <c:pt idx="188">
                  <c:v>1404227</c:v>
                </c:pt>
                <c:pt idx="189">
                  <c:v>1404515</c:v>
                </c:pt>
                <c:pt idx="190">
                  <c:v>1404824</c:v>
                </c:pt>
                <c:pt idx="191">
                  <c:v>1405237</c:v>
                </c:pt>
                <c:pt idx="192">
                  <c:v>1405534</c:v>
                </c:pt>
                <c:pt idx="193">
                  <c:v>1405773</c:v>
                </c:pt>
                <c:pt idx="194">
                  <c:v>1405966</c:v>
                </c:pt>
                <c:pt idx="195">
                  <c:v>1406204</c:v>
                </c:pt>
                <c:pt idx="196">
                  <c:v>1406408</c:v>
                </c:pt>
                <c:pt idx="197">
                  <c:v>1406616</c:v>
                </c:pt>
                <c:pt idx="198">
                  <c:v>1406964</c:v>
                </c:pt>
                <c:pt idx="199">
                  <c:v>1407395</c:v>
                </c:pt>
                <c:pt idx="200">
                  <c:v>1407773</c:v>
                </c:pt>
                <c:pt idx="201">
                  <c:v>1408120</c:v>
                </c:pt>
                <c:pt idx="202">
                  <c:v>1408429</c:v>
                </c:pt>
                <c:pt idx="203">
                  <c:v>1408712</c:v>
                </c:pt>
                <c:pt idx="204">
                  <c:v>1409171</c:v>
                </c:pt>
                <c:pt idx="205">
                  <c:v>1409864</c:v>
                </c:pt>
                <c:pt idx="206">
                  <c:v>1410396</c:v>
                </c:pt>
                <c:pt idx="207">
                  <c:v>1410841</c:v>
                </c:pt>
                <c:pt idx="208">
                  <c:v>1411203</c:v>
                </c:pt>
                <c:pt idx="209">
                  <c:v>1411513</c:v>
                </c:pt>
                <c:pt idx="210">
                  <c:v>1411765</c:v>
                </c:pt>
                <c:pt idx="211">
                  <c:v>1412173</c:v>
                </c:pt>
                <c:pt idx="212">
                  <c:v>1412886</c:v>
                </c:pt>
                <c:pt idx="213">
                  <c:v>1414310</c:v>
                </c:pt>
                <c:pt idx="214">
                  <c:v>1415619</c:v>
                </c:pt>
                <c:pt idx="215">
                  <c:v>1416224</c:v>
                </c:pt>
                <c:pt idx="216">
                  <c:v>1416579</c:v>
                </c:pt>
                <c:pt idx="217">
                  <c:v>1416811</c:v>
                </c:pt>
                <c:pt idx="218">
                  <c:v>1417084</c:v>
                </c:pt>
                <c:pt idx="219">
                  <c:v>1417394</c:v>
                </c:pt>
                <c:pt idx="220">
                  <c:v>1417498</c:v>
                </c:pt>
                <c:pt idx="221">
                  <c:v>1417926</c:v>
                </c:pt>
                <c:pt idx="222">
                  <c:v>1417950</c:v>
                </c:pt>
                <c:pt idx="223">
                  <c:v>1417988</c:v>
                </c:pt>
                <c:pt idx="224">
                  <c:v>1418054</c:v>
                </c:pt>
                <c:pt idx="225">
                  <c:v>1418132</c:v>
                </c:pt>
                <c:pt idx="226">
                  <c:v>1418273</c:v>
                </c:pt>
                <c:pt idx="227">
                  <c:v>1418303</c:v>
                </c:pt>
                <c:pt idx="228">
                  <c:v>1418341</c:v>
                </c:pt>
                <c:pt idx="229">
                  <c:v>1418419</c:v>
                </c:pt>
                <c:pt idx="230">
                  <c:v>1418595</c:v>
                </c:pt>
                <c:pt idx="231">
                  <c:v>1418778</c:v>
                </c:pt>
                <c:pt idx="232">
                  <c:v>1419000</c:v>
                </c:pt>
                <c:pt idx="233">
                  <c:v>1419195</c:v>
                </c:pt>
                <c:pt idx="234">
                  <c:v>1419338</c:v>
                </c:pt>
                <c:pt idx="235">
                  <c:v>1419486</c:v>
                </c:pt>
                <c:pt idx="236">
                  <c:v>1419626</c:v>
                </c:pt>
                <c:pt idx="237">
                  <c:v>1452681</c:v>
                </c:pt>
                <c:pt idx="238">
                  <c:v>1452820</c:v>
                </c:pt>
                <c:pt idx="239">
                  <c:v>1453103</c:v>
                </c:pt>
                <c:pt idx="240">
                  <c:v>1453451</c:v>
                </c:pt>
                <c:pt idx="241">
                  <c:v>1453694</c:v>
                </c:pt>
                <c:pt idx="242">
                  <c:v>1453850</c:v>
                </c:pt>
                <c:pt idx="243">
                  <c:v>1462616</c:v>
                </c:pt>
                <c:pt idx="244">
                  <c:v>1463034</c:v>
                </c:pt>
                <c:pt idx="245">
                  <c:v>1463248</c:v>
                </c:pt>
                <c:pt idx="246">
                  <c:v>1463540</c:v>
                </c:pt>
                <c:pt idx="247">
                  <c:v>1463934</c:v>
                </c:pt>
                <c:pt idx="248">
                  <c:v>1464210</c:v>
                </c:pt>
                <c:pt idx="249">
                  <c:v>1464352</c:v>
                </c:pt>
                <c:pt idx="250">
                  <c:v>1464488</c:v>
                </c:pt>
                <c:pt idx="251">
                  <c:v>1464552</c:v>
                </c:pt>
                <c:pt idx="252">
                  <c:v>1464741</c:v>
                </c:pt>
                <c:pt idx="253">
                  <c:v>1464945</c:v>
                </c:pt>
                <c:pt idx="254">
                  <c:v>1465100</c:v>
                </c:pt>
                <c:pt idx="255">
                  <c:v>1465285</c:v>
                </c:pt>
                <c:pt idx="256">
                  <c:v>1465357</c:v>
                </c:pt>
                <c:pt idx="257">
                  <c:v>1465471</c:v>
                </c:pt>
                <c:pt idx="258">
                  <c:v>1465558</c:v>
                </c:pt>
                <c:pt idx="259">
                  <c:v>1465762</c:v>
                </c:pt>
                <c:pt idx="260">
                  <c:v>1465992</c:v>
                </c:pt>
                <c:pt idx="261">
                  <c:v>1466215</c:v>
                </c:pt>
                <c:pt idx="262">
                  <c:v>1466422</c:v>
                </c:pt>
                <c:pt idx="263">
                  <c:v>1466512</c:v>
                </c:pt>
                <c:pt idx="264">
                  <c:v>1466633</c:v>
                </c:pt>
                <c:pt idx="265">
                  <c:v>1466703</c:v>
                </c:pt>
                <c:pt idx="266">
                  <c:v>1467029</c:v>
                </c:pt>
                <c:pt idx="267">
                  <c:v>1467315</c:v>
                </c:pt>
                <c:pt idx="268">
                  <c:v>1467469</c:v>
                </c:pt>
                <c:pt idx="269">
                  <c:v>1467752</c:v>
                </c:pt>
                <c:pt idx="270">
                  <c:v>1467966</c:v>
                </c:pt>
                <c:pt idx="271">
                  <c:v>1468152</c:v>
                </c:pt>
                <c:pt idx="272">
                  <c:v>1468280</c:v>
                </c:pt>
                <c:pt idx="273">
                  <c:v>1468547</c:v>
                </c:pt>
                <c:pt idx="274">
                  <c:v>1468742</c:v>
                </c:pt>
                <c:pt idx="275">
                  <c:v>1468919</c:v>
                </c:pt>
                <c:pt idx="276">
                  <c:v>1469131</c:v>
                </c:pt>
                <c:pt idx="277">
                  <c:v>1469365</c:v>
                </c:pt>
                <c:pt idx="278">
                  <c:v>1469509</c:v>
                </c:pt>
                <c:pt idx="279">
                  <c:v>1469656</c:v>
                </c:pt>
                <c:pt idx="280">
                  <c:v>1469837</c:v>
                </c:pt>
                <c:pt idx="281">
                  <c:v>1469976</c:v>
                </c:pt>
                <c:pt idx="282">
                  <c:v>1470200</c:v>
                </c:pt>
                <c:pt idx="283">
                  <c:v>1470361</c:v>
                </c:pt>
                <c:pt idx="284">
                  <c:v>1470501</c:v>
                </c:pt>
                <c:pt idx="285">
                  <c:v>1470646</c:v>
                </c:pt>
                <c:pt idx="286">
                  <c:v>1470743</c:v>
                </c:pt>
                <c:pt idx="287">
                  <c:v>1470840</c:v>
                </c:pt>
                <c:pt idx="288">
                  <c:v>1471016</c:v>
                </c:pt>
                <c:pt idx="289">
                  <c:v>1471200</c:v>
                </c:pt>
                <c:pt idx="290">
                  <c:v>1471345</c:v>
                </c:pt>
                <c:pt idx="291">
                  <c:v>1471412</c:v>
                </c:pt>
                <c:pt idx="292">
                  <c:v>1471479</c:v>
                </c:pt>
                <c:pt idx="293">
                  <c:v>1471776</c:v>
                </c:pt>
                <c:pt idx="294">
                  <c:v>1471923</c:v>
                </c:pt>
                <c:pt idx="295">
                  <c:v>1472120</c:v>
                </c:pt>
                <c:pt idx="296">
                  <c:v>1472276</c:v>
                </c:pt>
                <c:pt idx="297">
                  <c:v>1472482</c:v>
                </c:pt>
                <c:pt idx="298">
                  <c:v>1472581</c:v>
                </c:pt>
                <c:pt idx="299">
                  <c:v>1472746</c:v>
                </c:pt>
                <c:pt idx="300">
                  <c:v>1473001</c:v>
                </c:pt>
                <c:pt idx="301">
                  <c:v>1473184</c:v>
                </c:pt>
                <c:pt idx="302">
                  <c:v>1473261</c:v>
                </c:pt>
                <c:pt idx="303">
                  <c:v>1473286</c:v>
                </c:pt>
                <c:pt idx="304">
                  <c:v>1473305</c:v>
                </c:pt>
                <c:pt idx="305">
                  <c:v>1473368</c:v>
                </c:pt>
                <c:pt idx="306">
                  <c:v>1473406</c:v>
                </c:pt>
                <c:pt idx="307">
                  <c:v>1473375</c:v>
                </c:pt>
                <c:pt idx="308">
                  <c:v>1473462</c:v>
                </c:pt>
                <c:pt idx="309">
                  <c:v>1473546</c:v>
                </c:pt>
                <c:pt idx="310">
                  <c:v>1473581</c:v>
                </c:pt>
                <c:pt idx="311">
                  <c:v>1473661</c:v>
                </c:pt>
                <c:pt idx="312">
                  <c:v>1473751</c:v>
                </c:pt>
                <c:pt idx="313">
                  <c:v>1473845</c:v>
                </c:pt>
                <c:pt idx="314">
                  <c:v>1473937</c:v>
                </c:pt>
                <c:pt idx="315">
                  <c:v>1474032</c:v>
                </c:pt>
                <c:pt idx="316">
                  <c:v>1474113</c:v>
                </c:pt>
                <c:pt idx="317">
                  <c:v>1474198</c:v>
                </c:pt>
                <c:pt idx="318">
                  <c:v>1474532</c:v>
                </c:pt>
                <c:pt idx="319">
                  <c:v>1474595</c:v>
                </c:pt>
                <c:pt idx="320">
                  <c:v>1474678</c:v>
                </c:pt>
                <c:pt idx="321">
                  <c:v>1474808</c:v>
                </c:pt>
                <c:pt idx="322">
                  <c:v>1474943</c:v>
                </c:pt>
                <c:pt idx="323">
                  <c:v>1475068</c:v>
                </c:pt>
                <c:pt idx="324">
                  <c:v>1475283</c:v>
                </c:pt>
                <c:pt idx="325">
                  <c:v>1475409</c:v>
                </c:pt>
                <c:pt idx="326">
                  <c:v>1475507</c:v>
                </c:pt>
                <c:pt idx="327">
                  <c:v>1475616</c:v>
                </c:pt>
                <c:pt idx="328">
                  <c:v>1475709</c:v>
                </c:pt>
                <c:pt idx="329">
                  <c:v>1475695</c:v>
                </c:pt>
                <c:pt idx="330">
                  <c:v>1475972</c:v>
                </c:pt>
                <c:pt idx="331">
                  <c:v>1476299</c:v>
                </c:pt>
                <c:pt idx="332">
                  <c:v>1476437</c:v>
                </c:pt>
                <c:pt idx="333">
                  <c:v>1476533</c:v>
                </c:pt>
                <c:pt idx="334">
                  <c:v>1476712</c:v>
                </c:pt>
                <c:pt idx="335">
                  <c:v>1476789</c:v>
                </c:pt>
                <c:pt idx="336">
                  <c:v>1476970</c:v>
                </c:pt>
                <c:pt idx="337">
                  <c:v>1477910</c:v>
                </c:pt>
                <c:pt idx="338">
                  <c:v>1486113</c:v>
                </c:pt>
                <c:pt idx="339">
                  <c:v>1491559</c:v>
                </c:pt>
                <c:pt idx="340">
                  <c:v>1493953</c:v>
                </c:pt>
                <c:pt idx="341">
                  <c:v>1495371</c:v>
                </c:pt>
                <c:pt idx="342">
                  <c:v>1496057</c:v>
                </c:pt>
                <c:pt idx="343">
                  <c:v>1496436</c:v>
                </c:pt>
                <c:pt idx="344">
                  <c:v>1496941</c:v>
                </c:pt>
                <c:pt idx="345">
                  <c:v>1497291</c:v>
                </c:pt>
                <c:pt idx="346">
                  <c:v>1497555</c:v>
                </c:pt>
                <c:pt idx="347">
                  <c:v>1497735</c:v>
                </c:pt>
                <c:pt idx="348">
                  <c:v>1497973</c:v>
                </c:pt>
                <c:pt idx="349">
                  <c:v>1498249</c:v>
                </c:pt>
                <c:pt idx="350">
                  <c:v>1499048</c:v>
                </c:pt>
                <c:pt idx="351">
                  <c:v>1501376</c:v>
                </c:pt>
                <c:pt idx="352">
                  <c:v>1503722</c:v>
                </c:pt>
                <c:pt idx="353">
                  <c:v>1505308</c:v>
                </c:pt>
                <c:pt idx="354">
                  <c:v>1506013</c:v>
                </c:pt>
                <c:pt idx="355">
                  <c:v>1506480</c:v>
                </c:pt>
                <c:pt idx="356">
                  <c:v>1506724</c:v>
                </c:pt>
                <c:pt idx="357">
                  <c:v>1508086</c:v>
                </c:pt>
                <c:pt idx="358">
                  <c:v>1508870</c:v>
                </c:pt>
                <c:pt idx="359">
                  <c:v>1509861</c:v>
                </c:pt>
                <c:pt idx="360">
                  <c:v>1510689</c:v>
                </c:pt>
                <c:pt idx="361">
                  <c:v>1511394</c:v>
                </c:pt>
                <c:pt idx="362">
                  <c:v>1511922</c:v>
                </c:pt>
                <c:pt idx="363">
                  <c:v>1512488</c:v>
                </c:pt>
                <c:pt idx="364">
                  <c:v>1536568</c:v>
                </c:pt>
                <c:pt idx="365">
                  <c:v>1539413</c:v>
                </c:pt>
                <c:pt idx="366">
                  <c:v>1547122</c:v>
                </c:pt>
                <c:pt idx="367">
                  <c:v>1550925</c:v>
                </c:pt>
                <c:pt idx="368">
                  <c:v>1552436</c:v>
                </c:pt>
                <c:pt idx="369">
                  <c:v>1553001</c:v>
                </c:pt>
                <c:pt idx="370">
                  <c:v>1553485</c:v>
                </c:pt>
                <c:pt idx="371">
                  <c:v>1554021</c:v>
                </c:pt>
                <c:pt idx="372">
                  <c:v>1554496</c:v>
                </c:pt>
                <c:pt idx="373">
                  <c:v>1555098</c:v>
                </c:pt>
                <c:pt idx="374">
                  <c:v>1555804</c:v>
                </c:pt>
                <c:pt idx="375">
                  <c:v>1556720</c:v>
                </c:pt>
                <c:pt idx="376">
                  <c:v>1557292</c:v>
                </c:pt>
                <c:pt idx="377">
                  <c:v>1557797</c:v>
                </c:pt>
                <c:pt idx="378">
                  <c:v>1558624</c:v>
                </c:pt>
                <c:pt idx="379">
                  <c:v>1559027</c:v>
                </c:pt>
                <c:pt idx="380">
                  <c:v>1560694</c:v>
                </c:pt>
                <c:pt idx="381">
                  <c:v>1561795</c:v>
                </c:pt>
                <c:pt idx="382">
                  <c:v>1562727</c:v>
                </c:pt>
                <c:pt idx="383">
                  <c:v>1563889</c:v>
                </c:pt>
                <c:pt idx="384">
                  <c:v>1564811</c:v>
                </c:pt>
                <c:pt idx="385">
                  <c:v>1565757</c:v>
                </c:pt>
                <c:pt idx="386">
                  <c:v>1566503</c:v>
                </c:pt>
                <c:pt idx="387">
                  <c:v>1567246</c:v>
                </c:pt>
                <c:pt idx="388">
                  <c:v>1567813</c:v>
                </c:pt>
                <c:pt idx="389">
                  <c:v>1568343</c:v>
                </c:pt>
                <c:pt idx="390">
                  <c:v>1568922</c:v>
                </c:pt>
                <c:pt idx="391">
                  <c:v>1569304</c:v>
                </c:pt>
                <c:pt idx="392">
                  <c:v>1570059</c:v>
                </c:pt>
                <c:pt idx="393">
                  <c:v>1570575</c:v>
                </c:pt>
                <c:pt idx="394">
                  <c:v>1571113</c:v>
                </c:pt>
                <c:pt idx="395">
                  <c:v>1571997</c:v>
                </c:pt>
                <c:pt idx="396">
                  <c:v>1572587</c:v>
                </c:pt>
                <c:pt idx="397">
                  <c:v>1572968</c:v>
                </c:pt>
                <c:pt idx="398">
                  <c:v>1573349</c:v>
                </c:pt>
                <c:pt idx="399">
                  <c:v>1573776</c:v>
                </c:pt>
                <c:pt idx="400">
                  <c:v>1574173</c:v>
                </c:pt>
                <c:pt idx="401">
                  <c:v>1574688</c:v>
                </c:pt>
                <c:pt idx="402">
                  <c:v>1575206</c:v>
                </c:pt>
                <c:pt idx="403">
                  <c:v>1575776</c:v>
                </c:pt>
                <c:pt idx="404">
                  <c:v>1576279</c:v>
                </c:pt>
                <c:pt idx="405">
                  <c:v>1576694</c:v>
                </c:pt>
                <c:pt idx="406">
                  <c:v>1577170</c:v>
                </c:pt>
                <c:pt idx="407">
                  <c:v>1577661</c:v>
                </c:pt>
                <c:pt idx="408">
                  <c:v>1578170</c:v>
                </c:pt>
                <c:pt idx="409">
                  <c:v>1578568</c:v>
                </c:pt>
                <c:pt idx="410">
                  <c:v>1578966</c:v>
                </c:pt>
                <c:pt idx="411">
                  <c:v>1579446</c:v>
                </c:pt>
                <c:pt idx="412">
                  <c:v>1579913</c:v>
                </c:pt>
                <c:pt idx="413">
                  <c:v>1580380</c:v>
                </c:pt>
                <c:pt idx="414">
                  <c:v>1581140</c:v>
                </c:pt>
                <c:pt idx="415">
                  <c:v>1581649</c:v>
                </c:pt>
                <c:pt idx="416">
                  <c:v>1582139</c:v>
                </c:pt>
                <c:pt idx="417">
                  <c:v>1582994</c:v>
                </c:pt>
                <c:pt idx="418">
                  <c:v>1583725</c:v>
                </c:pt>
                <c:pt idx="419">
                  <c:v>1584364</c:v>
                </c:pt>
                <c:pt idx="420">
                  <c:v>1584915</c:v>
                </c:pt>
                <c:pt idx="421">
                  <c:v>1585495</c:v>
                </c:pt>
                <c:pt idx="422">
                  <c:v>1586466</c:v>
                </c:pt>
                <c:pt idx="423">
                  <c:v>1586724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4D-41D6-84B9-A0D47978B6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970008"/>
        <c:axId val="179940504"/>
      </c:lineChart>
      <c:dateAx>
        <c:axId val="241970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940504"/>
        <c:crosses val="autoZero"/>
        <c:auto val="1"/>
        <c:lblOffset val="100"/>
        <c:baseTimeUnit val="days"/>
      </c:dateAx>
      <c:valAx>
        <c:axId val="179940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70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Total Fans (FB, TW, IG): All accounts in Group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57566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04/01/2016 - 05/29/2017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9544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Total Fans (FB, TW, IG): All accounts in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Total Fans (FB, TW, IG): All accounts in Group</dc:title>
  <dc:creator>Administrator</dc:creator>
  <cp:lastModifiedBy>Administrator</cp:lastModifiedBy>
  <cp:revision>1</cp:revision>
  <dcterms:created xsi:type="dcterms:W3CDTF">2017-05-29T11:27:54Z</dcterms:created>
  <dcterms:modified xsi:type="dcterms:W3CDTF">2017-05-29T11:27:58Z</dcterms:modified>
</cp:coreProperties>
</file>