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Sheet1!$A$2:$A$427</c:f>
            </c:multiLvlStrRef>
          </c:cat>
          <c:val>
            <c:numRef>
              <c:f>Sheet1!$B$2:$B$427</c:f>
            </c:numRef>
          </c:val>
          <c:smooth val="0"/>
          <c:extLst>
            <c:ext xmlns:c16="http://schemas.microsoft.com/office/drawing/2014/chart" uri="{C3380CC4-5D6E-409C-BE32-E72D297353CC}">
              <c16:uniqueId val="{00000000-B747-4C74-82AC-7CB98668E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85128"/>
        <c:axId val="175448968"/>
      </c:lineChart>
      <c:catAx>
        <c:axId val="23488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48968"/>
        <c:crosses val="autoZero"/>
        <c:auto val="1"/>
        <c:lblAlgn val="ctr"/>
        <c:lblOffset val="100"/>
        <c:noMultiLvlLbl val="0"/>
      </c:catAx>
      <c:valAx>
        <c:axId val="17544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8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Fans (FB, TW, IG): All accounts in Group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173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46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Total Fans (FB, TW, IG): All accounts in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Fans (FB, TW, IG): All accounts in Group</dc:title>
  <dc:creator>Administrator</dc:creator>
  <cp:lastModifiedBy>Administrator</cp:lastModifiedBy>
  <cp:revision>1</cp:revision>
  <dcterms:created xsi:type="dcterms:W3CDTF">2017-05-29T11:25:53Z</dcterms:created>
  <dcterms:modified xsi:type="dcterms:W3CDTF">2017-05-29T11:25:57Z</dcterms:modified>
</cp:coreProperties>
</file>