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smooth val="0"/>
          <c:extLst>
            <c:ext xmlns:c16="http://schemas.microsoft.com/office/drawing/2014/chart" uri="{C3380CC4-5D6E-409C-BE32-E72D297353CC}">
              <c16:uniqueId val="{00000000-005D-4BF7-823B-DF7D765DA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506664"/>
        <c:axId val="222457976"/>
      </c:lineChart>
      <c:catAx>
        <c:axId val="26350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457976"/>
        <c:crosses val="autoZero"/>
        <c:auto val="1"/>
        <c:lblAlgn val="ctr"/>
        <c:lblOffset val="100"/>
        <c:noMultiLvlLbl val="0"/>
      </c:catAx>
      <c:valAx>
        <c:axId val="222457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50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9174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4148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2017-05-18T13:28:31Z</dcterms:created>
  <dcterms:modified xsi:type="dcterms:W3CDTF">2017-05-18T13:28:34Z</dcterms:modified>
</cp:coreProperties>
</file>