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C4E6-4C0C-84FB-F1C03B029D5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C4E6-4C0C-84FB-F1C03B029D5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C4E6-4C0C-84FB-F1C03B029D5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C4E6-4C0C-84FB-F1C03B029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4342528"/>
        <c:axId val="217136568"/>
      </c:barChart>
      <c:catAx>
        <c:axId val="17434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136568"/>
        <c:crosses val="autoZero"/>
        <c:auto val="1"/>
        <c:lblAlgn val="ctr"/>
        <c:lblOffset val="100"/>
        <c:noMultiLvlLbl val="0"/>
      </c:catAx>
      <c:valAx>
        <c:axId val="21713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34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2872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05/01/2016 - 05/14/2017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487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2017-05-18T13:20:58Z</dcterms:created>
  <dcterms:modified xsi:type="dcterms:W3CDTF">2017-05-18T13:21:01Z</dcterms:modified>
</cp:coreProperties>
</file>