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98F-448A-B9CD-5AACEA6C905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98F-448A-B9CD-5AACEA6C905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98F-448A-B9CD-5AACEA6C9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0340976"/>
        <c:axId val="174270448"/>
      </c:barChart>
      <c:catAx>
        <c:axId val="23034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70448"/>
        <c:crosses val="autoZero"/>
        <c:auto val="1"/>
        <c:lblAlgn val="ctr"/>
        <c:lblOffset val="100"/>
        <c:noMultiLvlLbl val="0"/>
      </c:catAx>
      <c:valAx>
        <c:axId val="17427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4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9314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05/08/2017 - 05/14/2017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61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2017-05-18T13:20:00Z</dcterms:created>
  <dcterms:modified xsi:type="dcterms:W3CDTF">2017-05-18T13:20:03Z</dcterms:modified>
</cp:coreProperties>
</file>