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745255</c:v>
                </c:pt>
                <c:pt idx="1">
                  <c:v>766900</c:v>
                </c:pt>
                <c:pt idx="2">
                  <c:v>846676</c:v>
                </c:pt>
                <c:pt idx="3">
                  <c:v>883328</c:v>
                </c:pt>
                <c:pt idx="4">
                  <c:v>916497</c:v>
                </c:pt>
                <c:pt idx="5">
                  <c:v>936841</c:v>
                </c:pt>
                <c:pt idx="6">
                  <c:v>945709</c:v>
                </c:pt>
                <c:pt idx="7">
                  <c:v>949902</c:v>
                </c:pt>
                <c:pt idx="8">
                  <c:v>952731</c:v>
                </c:pt>
                <c:pt idx="9">
                  <c:v>955042</c:v>
                </c:pt>
                <c:pt idx="10">
                  <c:v>956229</c:v>
                </c:pt>
                <c:pt idx="11">
                  <c:v>978071</c:v>
                </c:pt>
                <c:pt idx="12">
                  <c:v>991960</c:v>
                </c:pt>
                <c:pt idx="13">
                  <c:v>996831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98-4E6E-A9CE-017558529D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Blue Fire Megacoaster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103550</c:v>
                </c:pt>
                <c:pt idx="1">
                  <c:v>103549</c:v>
                </c:pt>
                <c:pt idx="2">
                  <c:v>103720</c:v>
                </c:pt>
                <c:pt idx="3">
                  <c:v>104054</c:v>
                </c:pt>
                <c:pt idx="4">
                  <c:v>104214</c:v>
                </c:pt>
                <c:pt idx="5">
                  <c:v>104138</c:v>
                </c:pt>
                <c:pt idx="6">
                  <c:v>104551</c:v>
                </c:pt>
                <c:pt idx="7">
                  <c:v>105185</c:v>
                </c:pt>
                <c:pt idx="8">
                  <c:v>104943</c:v>
                </c:pt>
                <c:pt idx="9">
                  <c:v>104865</c:v>
                </c:pt>
                <c:pt idx="10">
                  <c:v>104682</c:v>
                </c:pt>
                <c:pt idx="11">
                  <c:v>104768</c:v>
                </c:pt>
                <c:pt idx="12">
                  <c:v>106174</c:v>
                </c:pt>
                <c:pt idx="13">
                  <c:v>106361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98-4E6E-A9CE-017558529D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Euro-Mir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8539</c:v>
                </c:pt>
                <c:pt idx="1">
                  <c:v>8567</c:v>
                </c:pt>
                <c:pt idx="2">
                  <c:v>8754</c:v>
                </c:pt>
                <c:pt idx="3">
                  <c:v>8872</c:v>
                </c:pt>
                <c:pt idx="4">
                  <c:v>8859</c:v>
                </c:pt>
                <c:pt idx="5">
                  <c:v>8878</c:v>
                </c:pt>
                <c:pt idx="6">
                  <c:v>8858</c:v>
                </c:pt>
                <c:pt idx="7">
                  <c:v>8851</c:v>
                </c:pt>
                <c:pt idx="8">
                  <c:v>8840</c:v>
                </c:pt>
                <c:pt idx="9">
                  <c:v>8904</c:v>
                </c:pt>
                <c:pt idx="10">
                  <c:v>8897</c:v>
                </c:pt>
                <c:pt idx="11">
                  <c:v>8900</c:v>
                </c:pt>
                <c:pt idx="12">
                  <c:v>8932</c:v>
                </c:pt>
                <c:pt idx="13">
                  <c:v>8935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98-4E6E-A9CE-017558529D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Hotel Colosseo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14861</c:v>
                </c:pt>
                <c:pt idx="1">
                  <c:v>15078</c:v>
                </c:pt>
                <c:pt idx="2">
                  <c:v>15379</c:v>
                </c:pt>
                <c:pt idx="3">
                  <c:v>15723</c:v>
                </c:pt>
                <c:pt idx="4">
                  <c:v>16011</c:v>
                </c:pt>
                <c:pt idx="5">
                  <c:v>16179</c:v>
                </c:pt>
                <c:pt idx="6">
                  <c:v>16406</c:v>
                </c:pt>
                <c:pt idx="7">
                  <c:v>16595</c:v>
                </c:pt>
                <c:pt idx="8">
                  <c:v>17007</c:v>
                </c:pt>
                <c:pt idx="9">
                  <c:v>17176</c:v>
                </c:pt>
                <c:pt idx="10">
                  <c:v>17313</c:v>
                </c:pt>
                <c:pt idx="11">
                  <c:v>43712</c:v>
                </c:pt>
                <c:pt idx="12">
                  <c:v>55363</c:v>
                </c:pt>
                <c:pt idx="13">
                  <c:v>55269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98-4E6E-A9CE-017558529D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Hotel El Andaluz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48125</c:v>
                </c:pt>
                <c:pt idx="1">
                  <c:v>47878</c:v>
                </c:pt>
                <c:pt idx="2">
                  <c:v>47638</c:v>
                </c:pt>
                <c:pt idx="3">
                  <c:v>47460</c:v>
                </c:pt>
                <c:pt idx="4">
                  <c:v>47311</c:v>
                </c:pt>
                <c:pt idx="5">
                  <c:v>47135</c:v>
                </c:pt>
                <c:pt idx="6">
                  <c:v>46954</c:v>
                </c:pt>
                <c:pt idx="7">
                  <c:v>46733</c:v>
                </c:pt>
                <c:pt idx="8">
                  <c:v>46524</c:v>
                </c:pt>
                <c:pt idx="9">
                  <c:v>46302</c:v>
                </c:pt>
                <c:pt idx="10">
                  <c:v>46190</c:v>
                </c:pt>
                <c:pt idx="11">
                  <c:v>52400</c:v>
                </c:pt>
                <c:pt idx="12">
                  <c:v>52388</c:v>
                </c:pt>
                <c:pt idx="13">
                  <c:v>52372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98-4E6E-A9CE-017558529D7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Hotel Castillo Alcazar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4290</c:v>
                </c:pt>
                <c:pt idx="1">
                  <c:v>4359</c:v>
                </c:pt>
                <c:pt idx="2">
                  <c:v>4448</c:v>
                </c:pt>
                <c:pt idx="3">
                  <c:v>4514</c:v>
                </c:pt>
                <c:pt idx="4">
                  <c:v>4577</c:v>
                </c:pt>
                <c:pt idx="5">
                  <c:v>4615</c:v>
                </c:pt>
                <c:pt idx="6">
                  <c:v>4664</c:v>
                </c:pt>
                <c:pt idx="7">
                  <c:v>4691</c:v>
                </c:pt>
                <c:pt idx="8">
                  <c:v>4734</c:v>
                </c:pt>
                <c:pt idx="9">
                  <c:v>4787</c:v>
                </c:pt>
                <c:pt idx="10">
                  <c:v>4817</c:v>
                </c:pt>
                <c:pt idx="11">
                  <c:v>4936</c:v>
                </c:pt>
                <c:pt idx="12">
                  <c:v>5032</c:v>
                </c:pt>
                <c:pt idx="13">
                  <c:v>5096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98-4E6E-A9CE-017558529D7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Hotel Santa Isabel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4165</c:v>
                </c:pt>
                <c:pt idx="1">
                  <c:v>4209</c:v>
                </c:pt>
                <c:pt idx="2">
                  <c:v>5321</c:v>
                </c:pt>
                <c:pt idx="3">
                  <c:v>5396</c:v>
                </c:pt>
                <c:pt idx="4">
                  <c:v>5466</c:v>
                </c:pt>
                <c:pt idx="5">
                  <c:v>5491</c:v>
                </c:pt>
                <c:pt idx="6">
                  <c:v>5518</c:v>
                </c:pt>
                <c:pt idx="7">
                  <c:v>5544</c:v>
                </c:pt>
                <c:pt idx="8">
                  <c:v>5570</c:v>
                </c:pt>
                <c:pt idx="9">
                  <c:v>5591</c:v>
                </c:pt>
                <c:pt idx="10">
                  <c:v>5632</c:v>
                </c:pt>
                <c:pt idx="11">
                  <c:v>5744</c:v>
                </c:pt>
                <c:pt idx="12">
                  <c:v>5800</c:v>
                </c:pt>
                <c:pt idx="13">
                  <c:v>5846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98-4E6E-A9CE-017558529D7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Hotel Bell Rock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Sheet1!$I$2:$I$15</c:f>
              <c:numCache>
                <c:formatCode>General</c:formatCode>
                <c:ptCount val="14"/>
                <c:pt idx="0">
                  <c:v>10481</c:v>
                </c:pt>
                <c:pt idx="1">
                  <c:v>10630</c:v>
                </c:pt>
                <c:pt idx="2">
                  <c:v>10758</c:v>
                </c:pt>
                <c:pt idx="3">
                  <c:v>10889</c:v>
                </c:pt>
                <c:pt idx="4">
                  <c:v>11061</c:v>
                </c:pt>
                <c:pt idx="5">
                  <c:v>11184</c:v>
                </c:pt>
                <c:pt idx="6">
                  <c:v>11281</c:v>
                </c:pt>
                <c:pt idx="7">
                  <c:v>11369</c:v>
                </c:pt>
                <c:pt idx="8">
                  <c:v>11462</c:v>
                </c:pt>
                <c:pt idx="9">
                  <c:v>11581</c:v>
                </c:pt>
                <c:pt idx="10">
                  <c:v>11933</c:v>
                </c:pt>
                <c:pt idx="11">
                  <c:v>12142</c:v>
                </c:pt>
                <c:pt idx="12">
                  <c:v>12312</c:v>
                </c:pt>
                <c:pt idx="13">
                  <c:v>12391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98-4E6E-A9CE-017558529D7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Europa-Park Camp Resort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Sheet1!$J$2:$J$15</c:f>
              <c:numCache>
                <c:formatCode>General</c:formatCode>
                <c:ptCount val="14"/>
                <c:pt idx="0">
                  <c:v>2928</c:v>
                </c:pt>
                <c:pt idx="1">
                  <c:v>2995</c:v>
                </c:pt>
                <c:pt idx="2">
                  <c:v>3045</c:v>
                </c:pt>
                <c:pt idx="3">
                  <c:v>3194</c:v>
                </c:pt>
                <c:pt idx="4">
                  <c:v>3279</c:v>
                </c:pt>
                <c:pt idx="5">
                  <c:v>3319</c:v>
                </c:pt>
                <c:pt idx="6">
                  <c:v>3352</c:v>
                </c:pt>
                <c:pt idx="7">
                  <c:v>3377</c:v>
                </c:pt>
                <c:pt idx="8">
                  <c:v>3404</c:v>
                </c:pt>
                <c:pt idx="9">
                  <c:v>3425</c:v>
                </c:pt>
                <c:pt idx="10">
                  <c:v>3453</c:v>
                </c:pt>
                <c:pt idx="11">
                  <c:v>4142</c:v>
                </c:pt>
                <c:pt idx="12">
                  <c:v>4237</c:v>
                </c:pt>
                <c:pt idx="13">
                  <c:v>4297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98-4E6E-A9CE-017558529D7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Silver Star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Sheet1!$K$2:$K$15</c:f>
              <c:numCache>
                <c:formatCode>General</c:formatCode>
                <c:ptCount val="14"/>
                <c:pt idx="0">
                  <c:v>181572</c:v>
                </c:pt>
                <c:pt idx="1">
                  <c:v>181937</c:v>
                </c:pt>
                <c:pt idx="2">
                  <c:v>182274</c:v>
                </c:pt>
                <c:pt idx="3">
                  <c:v>182601</c:v>
                </c:pt>
                <c:pt idx="4">
                  <c:v>182611</c:v>
                </c:pt>
                <c:pt idx="5">
                  <c:v>182770</c:v>
                </c:pt>
                <c:pt idx="6">
                  <c:v>182788</c:v>
                </c:pt>
                <c:pt idx="7">
                  <c:v>182691</c:v>
                </c:pt>
                <c:pt idx="8">
                  <c:v>182314</c:v>
                </c:pt>
                <c:pt idx="9">
                  <c:v>182053</c:v>
                </c:pt>
                <c:pt idx="10">
                  <c:v>181638</c:v>
                </c:pt>
                <c:pt idx="11">
                  <c:v>181780</c:v>
                </c:pt>
                <c:pt idx="12">
                  <c:v>181917</c:v>
                </c:pt>
                <c:pt idx="13">
                  <c:v>182170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D98-4E6E-A9CE-017558529D7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WODAN - Timburcoaster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Sheet1!$L$2:$L$15</c:f>
              <c:numCache>
                <c:formatCode>General</c:formatCode>
                <c:ptCount val="14"/>
                <c:pt idx="0">
                  <c:v>7644</c:v>
                </c:pt>
                <c:pt idx="1">
                  <c:v>7644</c:v>
                </c:pt>
                <c:pt idx="2">
                  <c:v>7781</c:v>
                </c:pt>
                <c:pt idx="3">
                  <c:v>7945</c:v>
                </c:pt>
                <c:pt idx="4">
                  <c:v>7982</c:v>
                </c:pt>
                <c:pt idx="5">
                  <c:v>7973</c:v>
                </c:pt>
                <c:pt idx="6">
                  <c:v>7972</c:v>
                </c:pt>
                <c:pt idx="7">
                  <c:v>7963</c:v>
                </c:pt>
                <c:pt idx="8">
                  <c:v>7949</c:v>
                </c:pt>
                <c:pt idx="9">
                  <c:v>7925</c:v>
                </c:pt>
                <c:pt idx="10">
                  <c:v>7913</c:v>
                </c:pt>
                <c:pt idx="11">
                  <c:v>7902</c:v>
                </c:pt>
                <c:pt idx="12">
                  <c:v>7895</c:v>
                </c:pt>
                <c:pt idx="13">
                  <c:v>7889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98-4E6E-A9CE-017558529D7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Horror Nights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Sheet1!$M$2:$M$15</c:f>
              <c:numCache>
                <c:formatCode>General</c:formatCode>
                <c:ptCount val="14"/>
                <c:pt idx="0">
                  <c:v>37564</c:v>
                </c:pt>
                <c:pt idx="1">
                  <c:v>39881</c:v>
                </c:pt>
                <c:pt idx="2">
                  <c:v>40212</c:v>
                </c:pt>
                <c:pt idx="3">
                  <c:v>40379</c:v>
                </c:pt>
                <c:pt idx="4">
                  <c:v>40858</c:v>
                </c:pt>
                <c:pt idx="5">
                  <c:v>43649</c:v>
                </c:pt>
                <c:pt idx="6">
                  <c:v>46203</c:v>
                </c:pt>
                <c:pt idx="7">
                  <c:v>46999</c:v>
                </c:pt>
                <c:pt idx="8">
                  <c:v>46937</c:v>
                </c:pt>
                <c:pt idx="9">
                  <c:v>46905</c:v>
                </c:pt>
                <c:pt idx="10">
                  <c:v>46871</c:v>
                </c:pt>
                <c:pt idx="11">
                  <c:v>47021</c:v>
                </c:pt>
                <c:pt idx="12">
                  <c:v>47031</c:v>
                </c:pt>
                <c:pt idx="13">
                  <c:v>47007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D98-4E6E-A9CE-017558529D7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Eurosat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42461</c:v>
                </c:pt>
                <c:pt idx="1">
                  <c:v>42491</c:v>
                </c:pt>
                <c:pt idx="2">
                  <c:v>42522</c:v>
                </c:pt>
                <c:pt idx="3">
                  <c:v>42552</c:v>
                </c:pt>
                <c:pt idx="4">
                  <c:v>42583</c:v>
                </c:pt>
                <c:pt idx="5">
                  <c:v>42614</c:v>
                </c:pt>
                <c:pt idx="6">
                  <c:v>42644</c:v>
                </c:pt>
                <c:pt idx="7">
                  <c:v>42675</c:v>
                </c:pt>
                <c:pt idx="8">
                  <c:v>42705</c:v>
                </c:pt>
                <c:pt idx="9">
                  <c:v>42736</c:v>
                </c:pt>
                <c:pt idx="10">
                  <c:v>42767</c:v>
                </c:pt>
                <c:pt idx="11">
                  <c:v>42795</c:v>
                </c:pt>
                <c:pt idx="12">
                  <c:v>42826</c:v>
                </c:pt>
                <c:pt idx="13">
                  <c:v>42856</c:v>
                </c:pt>
              </c:numCache>
            </c:numRef>
          </c:cat>
          <c:val>
            <c:numRef>
              <c:f>Sheet1!$N$2:$N$15</c:f>
              <c:numCache>
                <c:formatCode>General</c:formatCode>
                <c:ptCount val="14"/>
                <c:pt idx="0">
                  <c:v>9552</c:v>
                </c:pt>
                <c:pt idx="1">
                  <c:v>9562</c:v>
                </c:pt>
                <c:pt idx="2">
                  <c:v>9593</c:v>
                </c:pt>
                <c:pt idx="3">
                  <c:v>9612</c:v>
                </c:pt>
                <c:pt idx="4">
                  <c:v>9611</c:v>
                </c:pt>
                <c:pt idx="5">
                  <c:v>9601</c:v>
                </c:pt>
                <c:pt idx="6">
                  <c:v>9593</c:v>
                </c:pt>
                <c:pt idx="7">
                  <c:v>9604</c:v>
                </c:pt>
                <c:pt idx="8">
                  <c:v>9585</c:v>
                </c:pt>
                <c:pt idx="9">
                  <c:v>9557</c:v>
                </c:pt>
                <c:pt idx="10">
                  <c:v>9548</c:v>
                </c:pt>
                <c:pt idx="11">
                  <c:v>9536</c:v>
                </c:pt>
                <c:pt idx="12">
                  <c:v>9570</c:v>
                </c:pt>
                <c:pt idx="13">
                  <c:v>9580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D98-4E6E-A9CE-017558529D7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Ed Euromaus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Sheet1!$O$2:$O$15</c:f>
            </c:numRef>
          </c:val>
          <c:extLst>
            <c:ext xmlns:c16="http://schemas.microsoft.com/office/drawing/2014/chart" uri="{C3380CC4-5D6E-409C-BE32-E72D297353CC}">
              <c16:uniqueId val="{0000000D-5D98-4E6E-A9CE-017558529D7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Europa-Park Karriere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Sheet1!$P$2:$P$15</c:f>
            </c:numRef>
          </c:val>
          <c:extLst>
            <c:ext xmlns:c16="http://schemas.microsoft.com/office/drawing/2014/chart" uri="{C3380CC4-5D6E-409C-BE32-E72D297353CC}">
              <c16:uniqueId val="{0000000E-5D98-4E6E-A9CE-017558529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24216"/>
        <c:axId val="10625528"/>
      </c:barChart>
      <c:dateAx>
        <c:axId val="10624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25528"/>
        <c:crosses val="autoZero"/>
        <c:auto val="1"/>
        <c:lblOffset val="100"/>
        <c:baseTimeUnit val="months"/>
      </c:dateAx>
      <c:valAx>
        <c:axId val="1062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2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Monthly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545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645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FB: Monthly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FB: Monthly Fans Total</dc:title>
  <dc:creator>Administrator</dc:creator>
  <cp:lastModifiedBy>Administrator</cp:lastModifiedBy>
  <cp:revision>1</cp:revision>
  <dcterms:created xsi:type="dcterms:W3CDTF">2017-05-18T07:55:57Z</dcterms:created>
  <dcterms:modified xsi:type="dcterms:W3CDTF">2017-05-18T07:56:01Z</dcterms:modified>
</cp:coreProperties>
</file>