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5/16/2017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5/16/2017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5/16/2017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5/16/2017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5/16/2017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5/16/2017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By Country Table - 1 of 3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9250778"/>
              </p:ext>
            </p:extLst>
          </p:nvPr>
        </p:nvGraphicFramePr>
        <p:xfrm>
          <a:off x="457200" y="1731963"/>
          <a:ext cx="8229600" cy="4104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374394415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5353726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7740292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8924348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102297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Change (+/-)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Change (%)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17508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Albania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10.5%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04790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414.3%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782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Austria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308.7%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70539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Australia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39506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Bosnia and Herzegovina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87.1%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60765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Belgium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28.1%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12050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Bulgaria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8013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Brazil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114543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31.9%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90888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384.2%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95538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Canada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27273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Switzerland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80.5%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9194697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02/01/2017 - 02/28/2017</a:t>
            </a:r>
          </a:p>
        </p:txBody>
      </p:sp>
    </p:spTree>
    <p:extLst>
      <p:ext uri="{BB962C8B-B14F-4D97-AF65-F5344CB8AC3E}">
        <p14:creationId xmlns:p14="http://schemas.microsoft.com/office/powerpoint/2010/main" val="36786348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By Country Table - 2 of 3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4386159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117984912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4698792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9971489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2535507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739541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Change (+/-)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Change (%)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2047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48173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Colombia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48.6%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44116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Costa Rica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74274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Czech Republic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78078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Germany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156196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43.5%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40954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35.5%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36760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Denmark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13.8%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16514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14546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54315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Finland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54742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41757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United Kingdom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7915773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02/01/2017 - 02/28/2017</a:t>
            </a:r>
          </a:p>
        </p:txBody>
      </p:sp>
    </p:spTree>
    <p:extLst>
      <p:ext uri="{BB962C8B-B14F-4D97-AF65-F5344CB8AC3E}">
        <p14:creationId xmlns:p14="http://schemas.microsoft.com/office/powerpoint/2010/main" val="35743914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By Country Table - 3 of 3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4691996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259106669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2259639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459947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8811187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2353224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Change (+/-)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Change (%)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44893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Georgia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81068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Greece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42352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Croatia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24590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Hungary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32.8%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40677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Indonesia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122794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34.2%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2056180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02/01/2017 - 02/28/2017</a:t>
            </a:r>
          </a:p>
        </p:txBody>
      </p:sp>
    </p:spTree>
    <p:extLst>
      <p:ext uri="{BB962C8B-B14F-4D97-AF65-F5344CB8AC3E}">
        <p14:creationId xmlns:p14="http://schemas.microsoft.com/office/powerpoint/2010/main" val="231519105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239</Words>
  <Application>Microsoft Office PowerPoint</Application>
  <PresentationFormat>On-screen Show (4:3)</PresentationFormat>
  <Paragraphs>146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Calibri</vt:lpstr>
      <vt:lpstr>Arial</vt:lpstr>
      <vt:lpstr>quintly_template</vt:lpstr>
      <vt:lpstr>Facebook Fans By Country Table - 1 of 3</vt:lpstr>
      <vt:lpstr>Facebook Fans By Country Table - 2 of 3</vt:lpstr>
      <vt:lpstr>Facebook Fans By Country Table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By Country Table - 1 of 3</dc:title>
  <dc:creator>Administrator</dc:creator>
  <cp:lastModifiedBy>Administrator</cp:lastModifiedBy>
  <cp:revision>1</cp:revision>
  <dcterms:created xsi:type="dcterms:W3CDTF">2017-05-16T11:01:53Z</dcterms:created>
  <dcterms:modified xsi:type="dcterms:W3CDTF">2017-05-16T11:02:50Z</dcterms:modified>
</cp:coreProperties>
</file>