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Fans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</c:v>
                </c:pt>
                <c:pt idx="1">
                  <c:v>56</c:v>
                </c:pt>
                <c:pt idx="2">
                  <c:v>48</c:v>
                </c:pt>
                <c:pt idx="3">
                  <c:v>67</c:v>
                </c:pt>
                <c:pt idx="4">
                  <c:v>48</c:v>
                </c:pt>
                <c:pt idx="5">
                  <c:v>40</c:v>
                </c:pt>
                <c:pt idx="6">
                  <c:v>59</c:v>
                </c:pt>
                <c:pt idx="7">
                  <c:v>68</c:v>
                </c:pt>
                <c:pt idx="8">
                  <c:v>56</c:v>
                </c:pt>
                <c:pt idx="9">
                  <c:v>54</c:v>
                </c:pt>
                <c:pt idx="10">
                  <c:v>58</c:v>
                </c:pt>
                <c:pt idx="11">
                  <c:v>59</c:v>
                </c:pt>
                <c:pt idx="12">
                  <c:v>55</c:v>
                </c:pt>
                <c:pt idx="13">
                  <c:v>55</c:v>
                </c:pt>
                <c:pt idx="14">
                  <c:v>64</c:v>
                </c:pt>
                <c:pt idx="15">
                  <c:v>463</c:v>
                </c:pt>
                <c:pt idx="16">
                  <c:v>890</c:v>
                </c:pt>
                <c:pt idx="17">
                  <c:v>784</c:v>
                </c:pt>
                <c:pt idx="18">
                  <c:v>881</c:v>
                </c:pt>
                <c:pt idx="19">
                  <c:v>854</c:v>
                </c:pt>
                <c:pt idx="20">
                  <c:v>834</c:v>
                </c:pt>
                <c:pt idx="21">
                  <c:v>827</c:v>
                </c:pt>
                <c:pt idx="22">
                  <c:v>773</c:v>
                </c:pt>
                <c:pt idx="23">
                  <c:v>683</c:v>
                </c:pt>
                <c:pt idx="24">
                  <c:v>673</c:v>
                </c:pt>
                <c:pt idx="25">
                  <c:v>702</c:v>
                </c:pt>
                <c:pt idx="26">
                  <c:v>698</c:v>
                </c:pt>
                <c:pt idx="27">
                  <c:v>658</c:v>
                </c:pt>
                <c:pt idx="28">
                  <c:v>670</c:v>
                </c:pt>
                <c:pt idx="29">
                  <c:v>586</c:v>
                </c:pt>
                <c:pt idx="30">
                  <c:v>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1C-4E4C-9A21-BA59629B70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Fans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11</c:v>
                </c:pt>
                <c:pt idx="3">
                  <c:v>13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4</c:v>
                </c:pt>
                <c:pt idx="14">
                  <c:v>27</c:v>
                </c:pt>
                <c:pt idx="15">
                  <c:v>44</c:v>
                </c:pt>
                <c:pt idx="16">
                  <c:v>833</c:v>
                </c:pt>
                <c:pt idx="17">
                  <c:v>33</c:v>
                </c:pt>
                <c:pt idx="18">
                  <c:v>43</c:v>
                </c:pt>
                <c:pt idx="19">
                  <c:v>50</c:v>
                </c:pt>
                <c:pt idx="20">
                  <c:v>36</c:v>
                </c:pt>
                <c:pt idx="21">
                  <c:v>25</c:v>
                </c:pt>
                <c:pt idx="22">
                  <c:v>34</c:v>
                </c:pt>
                <c:pt idx="23">
                  <c:v>30</c:v>
                </c:pt>
                <c:pt idx="24">
                  <c:v>34</c:v>
                </c:pt>
                <c:pt idx="25">
                  <c:v>36</c:v>
                </c:pt>
                <c:pt idx="26">
                  <c:v>39</c:v>
                </c:pt>
                <c:pt idx="27">
                  <c:v>42</c:v>
                </c:pt>
                <c:pt idx="28">
                  <c:v>239</c:v>
                </c:pt>
                <c:pt idx="29">
                  <c:v>423</c:v>
                </c:pt>
                <c:pt idx="30">
                  <c:v>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1C-4E4C-9A21-BA59629B70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249</c:v>
                </c:pt>
                <c:pt idx="1">
                  <c:v>166</c:v>
                </c:pt>
                <c:pt idx="2">
                  <c:v>185</c:v>
                </c:pt>
                <c:pt idx="3">
                  <c:v>127</c:v>
                </c:pt>
                <c:pt idx="4">
                  <c:v>140</c:v>
                </c:pt>
                <c:pt idx="5">
                  <c:v>117</c:v>
                </c:pt>
                <c:pt idx="6">
                  <c:v>133</c:v>
                </c:pt>
                <c:pt idx="7">
                  <c:v>145</c:v>
                </c:pt>
                <c:pt idx="8">
                  <c:v>110</c:v>
                </c:pt>
                <c:pt idx="9">
                  <c:v>103</c:v>
                </c:pt>
                <c:pt idx="10">
                  <c:v>150</c:v>
                </c:pt>
                <c:pt idx="11">
                  <c:v>147</c:v>
                </c:pt>
                <c:pt idx="12">
                  <c:v>69</c:v>
                </c:pt>
                <c:pt idx="13">
                  <c:v>139</c:v>
                </c:pt>
                <c:pt idx="14">
                  <c:v>137</c:v>
                </c:pt>
                <c:pt idx="15">
                  <c:v>103</c:v>
                </c:pt>
                <c:pt idx="16">
                  <c:v>143</c:v>
                </c:pt>
                <c:pt idx="17">
                  <c:v>89</c:v>
                </c:pt>
                <c:pt idx="18">
                  <c:v>137</c:v>
                </c:pt>
                <c:pt idx="19">
                  <c:v>108</c:v>
                </c:pt>
                <c:pt idx="20">
                  <c:v>122</c:v>
                </c:pt>
                <c:pt idx="21">
                  <c:v>113</c:v>
                </c:pt>
                <c:pt idx="22">
                  <c:v>136</c:v>
                </c:pt>
                <c:pt idx="23">
                  <c:v>120</c:v>
                </c:pt>
                <c:pt idx="24">
                  <c:v>119</c:v>
                </c:pt>
                <c:pt idx="25">
                  <c:v>128</c:v>
                </c:pt>
                <c:pt idx="26">
                  <c:v>135</c:v>
                </c:pt>
                <c:pt idx="27">
                  <c:v>75</c:v>
                </c:pt>
                <c:pt idx="28">
                  <c:v>74</c:v>
                </c:pt>
                <c:pt idx="29">
                  <c:v>86</c:v>
                </c:pt>
                <c:pt idx="3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1C-4E4C-9A21-BA59629B7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501904"/>
        <c:axId val="189155216"/>
      </c:areaChart>
      <c:dateAx>
        <c:axId val="2405019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155216"/>
        <c:crosses val="autoZero"/>
        <c:auto val="1"/>
        <c:lblOffset val="100"/>
        <c:baseTimeUnit val="days"/>
      </c:dateAx>
      <c:valAx>
        <c:axId val="18915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01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Likes Source (Organic, Paid, Unlikes)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4510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83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Facebook: Likes Source (Organic, Paid, Unlikes)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Likes Source (Organic, Paid, Unlikes)</dc:title>
  <dc:creator>Administrator</dc:creator>
  <cp:lastModifiedBy>Administrator</cp:lastModifiedBy>
  <cp:revision>1</cp:revision>
  <dcterms:created xsi:type="dcterms:W3CDTF">2017-05-09T09:59:01Z</dcterms:created>
  <dcterms:modified xsi:type="dcterms:W3CDTF">2017-05-09T09:59:05Z</dcterms:modified>
</cp:coreProperties>
</file>