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C01-4B7F-A2AC-FC09E0A9C6B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9C01-4B7F-A2AC-FC09E0A9C6B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9C01-4B7F-A2AC-FC09E0A9C6B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9C01-4B7F-A2AC-FC09E0A9C6B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9C01-4B7F-A2AC-FC09E0A9C6B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9C01-4B7F-A2AC-FC09E0A9C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314992"/>
        <c:axId val="143473048"/>
      </c:barChart>
      <c:catAx>
        <c:axId val="16031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473048"/>
        <c:crosses val="autoZero"/>
        <c:auto val="1"/>
        <c:lblAlgn val="ctr"/>
        <c:lblOffset val="100"/>
        <c:noMultiLvlLbl val="0"/>
      </c:catAx>
      <c:valAx>
        <c:axId val="14347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31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3830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081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2017-04-20T14:02:03Z</dcterms:created>
  <dcterms:modified xsi:type="dcterms:W3CDTF">2017-04-20T14:02:07Z</dcterms:modified>
</cp:coreProperties>
</file>