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Elbphilharmonie Hamburg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0.94522314171884003</c:v>
                </c:pt>
                <c:pt idx="1">
                  <c:v>1.3222758354199999</c:v>
                </c:pt>
                <c:pt idx="2">
                  <c:v>2.1396977937004</c:v>
                </c:pt>
                <c:pt idx="3">
                  <c:v>1.4824523440499</c:v>
                </c:pt>
                <c:pt idx="4">
                  <c:v>1.5175286243373001</c:v>
                </c:pt>
                <c:pt idx="5">
                  <c:v>1.6530939424226001</c:v>
                </c:pt>
                <c:pt idx="6">
                  <c:v>0.71066369364337001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F-407B-B970-782D2A0C67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1CF-407B-B970-782D2A0C67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71CF-407B-B970-782D2A0C67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MoMA The Museum of Modern Art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71CF-407B-B970-782D2A0C67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71CF-407B-B970-782D2A0C67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Vitra Design Museum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71CF-407B-B970-782D2A0C6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595432"/>
        <c:axId val="244811776"/>
      </c:barChart>
      <c:catAx>
        <c:axId val="2505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11776"/>
        <c:crosses val="autoZero"/>
        <c:auto val="1"/>
        <c:lblAlgn val="ctr"/>
        <c:lblOffset val="100"/>
        <c:noMultiLvlLbl val="0"/>
      </c:catAx>
      <c:valAx>
        <c:axId val="24481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333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18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2017-04-20T13:54:51Z</dcterms:created>
  <dcterms:modified xsi:type="dcterms:W3CDTF">2017-04-20T13:54:55Z</dcterms:modified>
</cp:coreProperties>
</file>