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1407-4789-81B8-7DEB1B6E951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1407-4789-81B8-7DEB1B6E951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1407-4789-81B8-7DEB1B6E9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408176"/>
        <c:axId val="235407848"/>
      </c:barChart>
      <c:catAx>
        <c:axId val="23540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07848"/>
        <c:crosses val="autoZero"/>
        <c:auto val="1"/>
        <c:lblAlgn val="ctr"/>
        <c:lblOffset val="100"/>
        <c:noMultiLvlLbl val="0"/>
      </c:catAx>
      <c:valAx>
        <c:axId val="23540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0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2758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0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2017-04-20T13:32:12Z</dcterms:created>
  <dcterms:modified xsi:type="dcterms:W3CDTF">2017-04-20T13:32:16Z</dcterms:modified>
</cp:coreProperties>
</file>