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Elbphilharmonie Hamburg</c:v>
                </c:pt>
                <c:pt idx="1">
                  <c:v>BMW Welt | BMW Museum</c:v>
                </c:pt>
                <c:pt idx="2">
                  <c:v>Mercedes-Benz Museum</c:v>
                </c:pt>
                <c:pt idx="3">
                  <c:v>MoMA The Museum of Modern Art</c:v>
                </c:pt>
                <c:pt idx="4">
                  <c:v>Tate</c:v>
                </c:pt>
                <c:pt idx="5">
                  <c:v>Vitra Design Museum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130</c:v>
                </c:pt>
                <c:pt idx="1">
                  <c:v>11</c:v>
                </c:pt>
                <c:pt idx="2">
                  <c:v>23</c:v>
                </c:pt>
                <c:pt idx="3">
                  <c:v>216</c:v>
                </c:pt>
                <c:pt idx="4">
                  <c:v>240</c:v>
                </c:pt>
                <c:pt idx="5">
                  <c:v>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9C-42EC-BF2D-EED4BEBFB6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Elbphilharmonie Hamburg</c:v>
                </c:pt>
                <c:pt idx="1">
                  <c:v>BMW Welt | BMW Museum</c:v>
                </c:pt>
                <c:pt idx="2">
                  <c:v>Mercedes-Benz Museum</c:v>
                </c:pt>
                <c:pt idx="3">
                  <c:v>MoMA The Museum of Modern Art</c:v>
                </c:pt>
                <c:pt idx="4">
                  <c:v>Tate</c:v>
                </c:pt>
                <c:pt idx="5">
                  <c:v>Vitra Design Museum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13</c:v>
                </c:pt>
                <c:pt idx="1">
                  <c:v>28</c:v>
                </c:pt>
                <c:pt idx="2">
                  <c:v>39</c:v>
                </c:pt>
                <c:pt idx="3">
                  <c:v>54</c:v>
                </c:pt>
                <c:pt idx="4">
                  <c:v>23</c:v>
                </c:pt>
                <c:pt idx="5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99C-42EC-BF2D-EED4BEBFB64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Elbphilharmonie Hamburg</c:v>
                </c:pt>
                <c:pt idx="1">
                  <c:v>BMW Welt | BMW Museum</c:v>
                </c:pt>
                <c:pt idx="2">
                  <c:v>Mercedes-Benz Museum</c:v>
                </c:pt>
                <c:pt idx="3">
                  <c:v>MoMA The Museum of Modern Art</c:v>
                </c:pt>
                <c:pt idx="4">
                  <c:v>Tate</c:v>
                </c:pt>
                <c:pt idx="5">
                  <c:v>Vitra Design Museum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330</c:v>
                </c:pt>
                <c:pt idx="1">
                  <c:v>227</c:v>
                </c:pt>
                <c:pt idx="2">
                  <c:v>311</c:v>
                </c:pt>
                <c:pt idx="3">
                  <c:v>430</c:v>
                </c:pt>
                <c:pt idx="4">
                  <c:v>534</c:v>
                </c:pt>
                <c:pt idx="5">
                  <c:v>107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99C-42EC-BF2D-EED4BEBFB64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Elbphilharmonie Hamburg</c:v>
                </c:pt>
                <c:pt idx="1">
                  <c:v>BMW Welt | BMW Museum</c:v>
                </c:pt>
                <c:pt idx="2">
                  <c:v>Mercedes-Benz Museum</c:v>
                </c:pt>
                <c:pt idx="3">
                  <c:v>MoMA The Museum of Modern Art</c:v>
                </c:pt>
                <c:pt idx="4">
                  <c:v>Tate</c:v>
                </c:pt>
                <c:pt idx="5">
                  <c:v>Vitra Design Museum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4</c:v>
                </c:pt>
                <c:pt idx="1">
                  <c:v>7</c:v>
                </c:pt>
                <c:pt idx="2">
                  <c:v>3</c:v>
                </c:pt>
                <c:pt idx="3">
                  <c:v>1</c:v>
                </c:pt>
                <c:pt idx="4">
                  <c:v>12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99C-42EC-BF2D-EED4BEBFB64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Elbphilharmonie Hamburg</c:v>
                </c:pt>
                <c:pt idx="1">
                  <c:v>BMW Welt | BMW Museum</c:v>
                </c:pt>
                <c:pt idx="2">
                  <c:v>Mercedes-Benz Museum</c:v>
                </c:pt>
                <c:pt idx="3">
                  <c:v>MoMA The Museum of Modern Art</c:v>
                </c:pt>
                <c:pt idx="4">
                  <c:v>Tate</c:v>
                </c:pt>
                <c:pt idx="5">
                  <c:v>Vitra Design Museum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226</c:v>
                </c:pt>
                <c:pt idx="1">
                  <c:v>15</c:v>
                </c:pt>
                <c:pt idx="2">
                  <c:v>113</c:v>
                </c:pt>
                <c:pt idx="3">
                  <c:v>135</c:v>
                </c:pt>
                <c:pt idx="4">
                  <c:v>161</c:v>
                </c:pt>
                <c:pt idx="5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99C-42EC-BF2D-EED4BEBFB6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2054712"/>
        <c:axId val="232055368"/>
      </c:barChart>
      <c:catAx>
        <c:axId val="232054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055368"/>
        <c:crosses val="autoZero"/>
        <c:auto val="1"/>
        <c:lblAlgn val="ctr"/>
        <c:lblOffset val="100"/>
        <c:noMultiLvlLbl val="0"/>
      </c:catAx>
      <c:valAx>
        <c:axId val="232055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054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60859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5695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2017-04-20T13:27:15Z</dcterms:created>
  <dcterms:modified xsi:type="dcterms:W3CDTF">2017-04-20T13:27:20Z</dcterms:modified>
</cp:coreProperties>
</file>