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bmwwelt (BMW Welt I Museum)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19</c:v>
                </c:pt>
                <c:pt idx="1">
                  <c:v>20</c:v>
                </c:pt>
                <c:pt idx="2">
                  <c:v>13</c:v>
                </c:pt>
                <c:pt idx="3">
                  <c:v>8</c:v>
                </c:pt>
                <c:pt idx="4">
                  <c:v>21</c:v>
                </c:pt>
                <c:pt idx="5">
                  <c:v>4</c:v>
                </c:pt>
                <c:pt idx="6">
                  <c:v>12</c:v>
                </c:pt>
                <c:pt idx="7">
                  <c:v>8</c:v>
                </c:pt>
                <c:pt idx="8">
                  <c:v>7</c:v>
                </c:pt>
                <c:pt idx="9">
                  <c:v>13</c:v>
                </c:pt>
                <c:pt idx="1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43-4DC9-822F-CBF74101C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58152"/>
        <c:axId val="245459136"/>
      </c:lineChart>
      <c:dateAx>
        <c:axId val="245458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59136"/>
        <c:crosses val="autoZero"/>
        <c:auto val="1"/>
        <c:lblOffset val="100"/>
        <c:baseTimeUnit val="months"/>
      </c:dateAx>
      <c:valAx>
        <c:axId val="24545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5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799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81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</dc:title>
  <dc:creator>Administrator</dc:creator>
  <cp:lastModifiedBy>Administrator</cp:lastModifiedBy>
  <cp:revision>1</cp:revision>
  <dcterms:created xsi:type="dcterms:W3CDTF">2017-04-13T14:52:27Z</dcterms:created>
  <dcterms:modified xsi:type="dcterms:W3CDTF">2017-04-13T14:52:31Z</dcterms:modified>
</cp:coreProperties>
</file>