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@BMW_Welt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13</c:v>
                </c:pt>
                <c:pt idx="2">
                  <c:v>21</c:v>
                </c:pt>
                <c:pt idx="3">
                  <c:v>12</c:v>
                </c:pt>
                <c:pt idx="4">
                  <c:v>35</c:v>
                </c:pt>
                <c:pt idx="5">
                  <c:v>15</c:v>
                </c:pt>
                <c:pt idx="6">
                  <c:v>55</c:v>
                </c:pt>
                <c:pt idx="7">
                  <c:v>11</c:v>
                </c:pt>
                <c:pt idx="8">
                  <c:v>15</c:v>
                </c:pt>
                <c:pt idx="9">
                  <c:v>21</c:v>
                </c:pt>
                <c:pt idx="1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C7-4EA7-8B75-25148785A5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904104"/>
        <c:axId val="240901808"/>
      </c:lineChart>
      <c:dateAx>
        <c:axId val="240904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01808"/>
        <c:crosses val="autoZero"/>
        <c:auto val="1"/>
        <c:lblOffset val="100"/>
        <c:baseTimeUnit val="months"/>
      </c:dateAx>
      <c:valAx>
        <c:axId val="24090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0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6949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315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Tweets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Tweets Change</dc:title>
  <dc:creator>Administrator</dc:creator>
  <cp:lastModifiedBy>Administrator</cp:lastModifiedBy>
  <cp:revision>1</cp:revision>
  <dcterms:created xsi:type="dcterms:W3CDTF">2017-04-13T08:12:35Z</dcterms:created>
  <dcterms:modified xsi:type="dcterms:W3CDTF">2017-04-13T08:12:39Z</dcterms:modified>
</cp:coreProperties>
</file>