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6.0759075137729997E-2</c:v>
                </c:pt>
                <c:pt idx="1">
                  <c:v>4.4883402327572999E-2</c:v>
                </c:pt>
                <c:pt idx="2">
                  <c:v>0.17309801067498001</c:v>
                </c:pt>
                <c:pt idx="3">
                  <c:v>0</c:v>
                </c:pt>
                <c:pt idx="4">
                  <c:v>0.12719717825329999</c:v>
                </c:pt>
                <c:pt idx="5">
                  <c:v>0</c:v>
                </c:pt>
                <c:pt idx="6">
                  <c:v>3.6599990037989E-2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B8-4B31-983A-6FCBC28A2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675344"/>
        <c:axId val="269675672"/>
      </c:barChart>
      <c:catAx>
        <c:axId val="26967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75672"/>
        <c:crosses val="autoZero"/>
        <c:auto val="1"/>
        <c:lblAlgn val="ctr"/>
        <c:lblOffset val="100"/>
        <c:noMultiLvlLbl val="0"/>
      </c:catAx>
      <c:valAx>
        <c:axId val="26967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7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888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6937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2017-04-12T15:43:32Z</dcterms:created>
  <dcterms:modified xsi:type="dcterms:W3CDTF">2017-04-12T15:43:35Z</dcterms:modified>
</cp:coreProperties>
</file>