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7DCA-4C78-841B-9E85D6E54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96320"/>
        <c:axId val="232794352"/>
      </c:lineChart>
      <c:catAx>
        <c:axId val="23279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94352"/>
        <c:crosses val="autoZero"/>
        <c:auto val="1"/>
        <c:lblAlgn val="ctr"/>
        <c:lblOffset val="100"/>
        <c:noMultiLvlLbl val="0"/>
      </c:catAx>
      <c:valAx>
        <c:axId val="23279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9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3539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898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2017-04-11T19:16:21Z</dcterms:created>
  <dcterms:modified xsi:type="dcterms:W3CDTF">2017-04-11T19:16:24Z</dcterms:modified>
</cp:coreProperties>
</file>