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Welt | BMW Museum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42430</c:v>
                </c:pt>
                <c:pt idx="1">
                  <c:v>42461</c:v>
                </c:pt>
                <c:pt idx="2">
                  <c:v>42491</c:v>
                </c:pt>
                <c:pt idx="3">
                  <c:v>42522</c:v>
                </c:pt>
                <c:pt idx="4">
                  <c:v>42552</c:v>
                </c:pt>
                <c:pt idx="5">
                  <c:v>42583</c:v>
                </c:pt>
                <c:pt idx="6">
                  <c:v>42614</c:v>
                </c:pt>
                <c:pt idx="7">
                  <c:v>42644</c:v>
                </c:pt>
                <c:pt idx="8">
                  <c:v>42675</c:v>
                </c:pt>
                <c:pt idx="9">
                  <c:v>42705</c:v>
                </c:pt>
                <c:pt idx="10">
                  <c:v>42736</c:v>
                </c:pt>
                <c:pt idx="11">
                  <c:v>42767</c:v>
                </c:pt>
                <c:pt idx="12">
                  <c:v>42795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287300</c:v>
                </c:pt>
                <c:pt idx="1">
                  <c:v>287694</c:v>
                </c:pt>
                <c:pt idx="2">
                  <c:v>289003</c:v>
                </c:pt>
                <c:pt idx="3">
                  <c:v>289594</c:v>
                </c:pt>
                <c:pt idx="4">
                  <c:v>289970</c:v>
                </c:pt>
                <c:pt idx="5">
                  <c:v>290423</c:v>
                </c:pt>
                <c:pt idx="6">
                  <c:v>291514</c:v>
                </c:pt>
                <c:pt idx="7">
                  <c:v>291923</c:v>
                </c:pt>
                <c:pt idx="8">
                  <c:v>293077</c:v>
                </c:pt>
                <c:pt idx="9">
                  <c:v>302906</c:v>
                </c:pt>
                <c:pt idx="10">
                  <c:v>303264</c:v>
                </c:pt>
                <c:pt idx="11">
                  <c:v>303689</c:v>
                </c:pt>
                <c:pt idx="12">
                  <c:v>304430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9E-401C-AA03-A635AC6942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Mercedes-Benz Museum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42430</c:v>
                </c:pt>
                <c:pt idx="1">
                  <c:v>42461</c:v>
                </c:pt>
                <c:pt idx="2">
                  <c:v>42491</c:v>
                </c:pt>
                <c:pt idx="3">
                  <c:v>42522</c:v>
                </c:pt>
                <c:pt idx="4">
                  <c:v>42552</c:v>
                </c:pt>
                <c:pt idx="5">
                  <c:v>42583</c:v>
                </c:pt>
                <c:pt idx="6">
                  <c:v>42614</c:v>
                </c:pt>
                <c:pt idx="7">
                  <c:v>42644</c:v>
                </c:pt>
                <c:pt idx="8">
                  <c:v>42675</c:v>
                </c:pt>
                <c:pt idx="9">
                  <c:v>42705</c:v>
                </c:pt>
                <c:pt idx="10">
                  <c:v>42736</c:v>
                </c:pt>
                <c:pt idx="11">
                  <c:v>42767</c:v>
                </c:pt>
                <c:pt idx="12">
                  <c:v>42795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427238</c:v>
                </c:pt>
                <c:pt idx="1">
                  <c:v>434091</c:v>
                </c:pt>
                <c:pt idx="2">
                  <c:v>441253</c:v>
                </c:pt>
                <c:pt idx="3">
                  <c:v>447485</c:v>
                </c:pt>
                <c:pt idx="4">
                  <c:v>453410</c:v>
                </c:pt>
                <c:pt idx="5">
                  <c:v>460253</c:v>
                </c:pt>
                <c:pt idx="6">
                  <c:v>467667</c:v>
                </c:pt>
                <c:pt idx="7">
                  <c:v>474082</c:v>
                </c:pt>
                <c:pt idx="8">
                  <c:v>481428</c:v>
                </c:pt>
                <c:pt idx="9">
                  <c:v>492417</c:v>
                </c:pt>
                <c:pt idx="10">
                  <c:v>497796</c:v>
                </c:pt>
                <c:pt idx="11">
                  <c:v>504565</c:v>
                </c:pt>
                <c:pt idx="12">
                  <c:v>515650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C9E-401C-AA03-A635AC6942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151608"/>
        <c:axId val="266152264"/>
      </c:lineChart>
      <c:dateAx>
        <c:axId val="266151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152264"/>
        <c:crosses val="autoZero"/>
        <c:auto val="1"/>
        <c:lblOffset val="100"/>
        <c:baseTimeUnit val="months"/>
      </c:dateAx>
      <c:valAx>
        <c:axId val="266152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151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34439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3760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2017-04-11T18:16:40Z</dcterms:created>
  <dcterms:modified xsi:type="dcterms:W3CDTF">2017-04-11T18:16:43Z</dcterms:modified>
</cp:coreProperties>
</file>