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D2EA-481A-B79C-8AE20E11453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D2EA-481A-B79C-8AE20E114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9648632"/>
        <c:axId val="229646336"/>
      </c:barChart>
      <c:catAx>
        <c:axId val="229648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646336"/>
        <c:crosses val="autoZero"/>
        <c:auto val="1"/>
        <c:lblAlgn val="ctr"/>
        <c:lblOffset val="100"/>
        <c:noMultiLvlLbl val="0"/>
      </c:catAx>
      <c:valAx>
        <c:axId val="22964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64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9308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842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2017-04-11T18:00:25Z</dcterms:created>
  <dcterms:modified xsi:type="dcterms:W3CDTF">2017-04-11T18:00:28Z</dcterms:modified>
</cp:coreProperties>
</file>