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A61-4891-8361-CB36E8DA936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1A61-4891-8361-CB36E8DA9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682024"/>
        <c:axId val="229682352"/>
      </c:barChart>
      <c:catAx>
        <c:axId val="22968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82352"/>
        <c:crosses val="autoZero"/>
        <c:auto val="1"/>
        <c:lblAlgn val="ctr"/>
        <c:lblOffset val="100"/>
        <c:noMultiLvlLbl val="0"/>
      </c:catAx>
      <c:valAx>
        <c:axId val="22968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8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9607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33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2017-04-11T17:55:16Z</dcterms:created>
  <dcterms:modified xsi:type="dcterms:W3CDTF">2017-04-11T17:55:25Z</dcterms:modified>
</cp:coreProperties>
</file>