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4349-4793-825D-628C742BC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998992"/>
        <c:axId val="238999320"/>
      </c:lineChart>
      <c:catAx>
        <c:axId val="2389989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99320"/>
        <c:crosses val="autoZero"/>
        <c:auto val="1"/>
        <c:lblAlgn val="ctr"/>
        <c:lblOffset val="100"/>
        <c:noMultiLvlLbl val="0"/>
      </c:catAx>
      <c:valAx>
        <c:axId val="23899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9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9941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7925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</dc:title>
  <dc:creator>Administrator</dc:creator>
  <cp:lastModifiedBy>Administrator</cp:lastModifiedBy>
  <cp:revision>1</cp:revision>
  <dcterms:created xsi:type="dcterms:W3CDTF">2017-04-11T16:55:08Z</dcterms:created>
  <dcterms:modified xsi:type="dcterms:W3CDTF">2017-04-11T16:55:11Z</dcterms:modified>
</cp:coreProperties>
</file>