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Philipp Lahm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73-4342-B50C-C63025568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31520"/>
        <c:axId val="239740256"/>
      </c:lineChart>
      <c:catAx>
        <c:axId val="24273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40256"/>
        <c:crosses val="autoZero"/>
        <c:auto val="1"/>
        <c:lblAlgn val="ctr"/>
        <c:lblOffset val="100"/>
        <c:noMultiLvlLbl val="0"/>
      </c:catAx>
      <c:valAx>
        <c:axId val="23974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3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1120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09/01/2016 - 12/31/2016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47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</dc:title>
  <dc:creator>Administrator</dc:creator>
  <cp:lastModifiedBy>Administrator</cp:lastModifiedBy>
  <cp:revision>1</cp:revision>
  <dcterms:created xsi:type="dcterms:W3CDTF">2017-04-11T16:32:09Z</dcterms:created>
  <dcterms:modified xsi:type="dcterms:W3CDTF">2017-04-11T16:32:13Z</dcterms:modified>
</cp:coreProperties>
</file>