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368896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100625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539669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211020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456308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263511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312671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675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#bmwwelt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312.08333333333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24.388888888889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349.22222222222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012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#bmwmuseum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12.6875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630.5625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239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#sunpictures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986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#bmwweltjazzaward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78.166666666667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132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#Mondays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274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#MuseumMonday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705.87671232877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19.575342465753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83.41095890411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805.95890410959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869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#BMWMuseum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1015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#BMWWeltJazzAward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5376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#bmwgroupeventforum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223.42857142857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399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#kaeferinderbmwwelt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35408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01/01/2016 - 03/12/2017</a:t>
            </a:r>
          </a:p>
        </p:txBody>
      </p:sp>
    </p:spTree>
    <p:extLst>
      <p:ext uri="{BB962C8B-B14F-4D97-AF65-F5344CB8AC3E}">
        <p14:creationId xmlns:p14="http://schemas.microsoft.com/office/powerpoint/2010/main" val="4142463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96437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910281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3300189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0064628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069100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688714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957206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008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#FutureNeedsHeritage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42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#Eclass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600.53846153846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30.384615384615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109.69230769231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694.15384615385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839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#MBmuseum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674.27777777778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22.472222222222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141.08333333333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835.58333333333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429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#Eklasse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798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#ALLTIMESTARS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1032.4230769231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30.846153846154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103.03846153846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1160.8076923077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623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#MBclassic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985.92248062016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31.46511627907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106.77131782946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1120.8643410853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4730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#TBT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675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#MBpullman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016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#entertainment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859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518616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01/01/2016 - 03/12/2017</a:t>
            </a:r>
          </a:p>
        </p:txBody>
      </p:sp>
    </p:spTree>
    <p:extLst>
      <p:ext uri="{BB962C8B-B14F-4D97-AF65-F5344CB8AC3E}">
        <p14:creationId xmlns:p14="http://schemas.microsoft.com/office/powerpoint/2010/main" val="3077041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31095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609394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540730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361350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057326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232733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894752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798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#roadtrip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39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#pullmanlandaulet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994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#OutdoorCinema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667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#MBSMN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5047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#pebblebeach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59442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01/01/2016 - 03/12/2017</a:t>
            </a:r>
          </a:p>
        </p:txBody>
      </p:sp>
    </p:spTree>
    <p:extLst>
      <p:ext uri="{BB962C8B-B14F-4D97-AF65-F5344CB8AC3E}">
        <p14:creationId xmlns:p14="http://schemas.microsoft.com/office/powerpoint/2010/main" val="19929953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250</Words>
  <Application>Microsoft Office PowerPoint</Application>
  <PresentationFormat>On-screen Show (4:3)</PresentationFormat>
  <Paragraphs>174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Hashtag Detection - 1 of 3</vt:lpstr>
      <vt:lpstr>Facebook Hashtag Detection - 2 of 3</vt:lpstr>
      <vt:lpstr>Facebook 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Hashtag Detection - 1 of 3</dc:title>
  <dc:creator>Administrator</dc:creator>
  <cp:lastModifiedBy>Administrator</cp:lastModifiedBy>
  <cp:revision>1</cp:revision>
  <dcterms:created xsi:type="dcterms:W3CDTF">2017-04-07T13:29:27Z</dcterms:created>
  <dcterms:modified xsi:type="dcterms:W3CDTF">2017-04-07T13:30:43Z</dcterms:modified>
</cp:coreProperties>
</file>