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92538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6776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46380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2470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9891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15423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4314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6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349.22222222222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60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630.5625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84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23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#bmwweltjazzaward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66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7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#MuseumMonday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705.87671232877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19.575342465753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83.41095890411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805.95890410959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2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04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#BMWWeltJazzAward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4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#bmwgroupeventforum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81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#kaeferinderbmwwelt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2706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</p:spTree>
    <p:extLst>
      <p:ext uri="{BB962C8B-B14F-4D97-AF65-F5344CB8AC3E}">
        <p14:creationId xmlns:p14="http://schemas.microsoft.com/office/powerpoint/2010/main" val="128677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489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07580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1096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3114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820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5391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5759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3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#FutureNeedsHeritage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14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694.15384615385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88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674.27777777778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22.472222222222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835.58333333333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05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#Eklasse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91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#ALLTIMESTARS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1032.4230769231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103.03846153846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1160.8076923077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2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#MBclassic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985.92248062016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31.46511627907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106.77131782946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1120.8643410853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03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49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#MBpullman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4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10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703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</p:spTree>
    <p:extLst>
      <p:ext uri="{BB962C8B-B14F-4D97-AF65-F5344CB8AC3E}">
        <p14:creationId xmlns:p14="http://schemas.microsoft.com/office/powerpoint/2010/main" val="2938291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0751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09451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7185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3055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70893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09572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7851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8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#roadtrip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12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#pullmanlandaulet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1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#OutdoorCinema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20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#MBSMN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63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#pebblebeach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3849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</p:spTree>
    <p:extLst>
      <p:ext uri="{BB962C8B-B14F-4D97-AF65-F5344CB8AC3E}">
        <p14:creationId xmlns:p14="http://schemas.microsoft.com/office/powerpoint/2010/main" val="442489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Hashtag Detection - 1 of 3</vt:lpstr>
      <vt:lpstr>Facebook Hashtag Detection - 2 of 3</vt:lpstr>
      <vt:lpstr>Facebook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- 1 of 3</dc:title>
  <dc:creator>Administrator</dc:creator>
  <cp:lastModifiedBy>Administrator</cp:lastModifiedBy>
  <cp:revision>1</cp:revision>
  <dcterms:created xsi:type="dcterms:W3CDTF">2017-04-07T13:28:09Z</dcterms:created>
  <dcterms:modified xsi:type="dcterms:W3CDTF">2017-04-07T13:29:26Z</dcterms:modified>
</cp:coreProperties>
</file>