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</c:v>
                </c:pt>
                <c:pt idx="1">
                  <c:v>48</c:v>
                </c:pt>
                <c:pt idx="2">
                  <c:v>58</c:v>
                </c:pt>
                <c:pt idx="3">
                  <c:v>45</c:v>
                </c:pt>
                <c:pt idx="4">
                  <c:v>59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6-4DF8-B8CB-293C5E1BDA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76</c:v>
                </c:pt>
                <c:pt idx="1">
                  <c:v>63</c:v>
                </c:pt>
                <c:pt idx="2">
                  <c:v>89</c:v>
                </c:pt>
                <c:pt idx="3">
                  <c:v>82</c:v>
                </c:pt>
                <c:pt idx="4">
                  <c:v>77</c:v>
                </c:pt>
                <c:pt idx="5">
                  <c:v>70</c:v>
                </c:pt>
                <c:pt idx="6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F6-4DF8-B8CB-293C5E1BD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165648"/>
        <c:axId val="167164336"/>
      </c:barChart>
      <c:catAx>
        <c:axId val="16716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64336"/>
        <c:crosses val="autoZero"/>
        <c:auto val="1"/>
        <c:lblAlgn val="ctr"/>
        <c:lblOffset val="100"/>
        <c:noMultiLvlLbl val="0"/>
      </c:catAx>
      <c:valAx>
        <c:axId val="16716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724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501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</dc:title>
  <dc:creator>Administrator</dc:creator>
  <cp:lastModifiedBy>Administrator</cp:lastModifiedBy>
  <cp:revision>1</cp:revision>
  <dcterms:created xsi:type="dcterms:W3CDTF">2017-04-06T15:51:49Z</dcterms:created>
  <dcterms:modified xsi:type="dcterms:W3CDTF">2017-04-06T15:51:53Z</dcterms:modified>
</cp:coreProperties>
</file>