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33-4F82-82F4-028B08842D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32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33-4F82-82F4-028B08842D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258</c:v>
                </c:pt>
                <c:pt idx="1">
                  <c:v>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33-4F82-82F4-028B08842D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33-4F82-82F4-028B08842D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15</c:v>
                </c:pt>
                <c:pt idx="1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33-4F82-82F4-028B08842D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719096"/>
        <c:axId val="235831632"/>
      </c:barChart>
      <c:catAx>
        <c:axId val="23171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831632"/>
        <c:crosses val="autoZero"/>
        <c:auto val="1"/>
        <c:lblAlgn val="ctr"/>
        <c:lblOffset val="100"/>
        <c:noMultiLvlLbl val="0"/>
      </c:catAx>
      <c:valAx>
        <c:axId val="23583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1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5630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01/01/2016 - 03/12/2017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675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2017-04-06T15:01:42Z</dcterms:created>
  <dcterms:modified xsi:type="dcterms:W3CDTF">2017-04-06T15:01:46Z</dcterms:modified>
</cp:coreProperties>
</file>