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BMW Welt | BMW Museum</c:v>
                </c:pt>
                <c:pt idx="1">
                  <c:v>Mercedes-Benz Museum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A3-4660-8184-8529F43826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BMW Welt | BMW Museum</c:v>
                </c:pt>
                <c:pt idx="1">
                  <c:v>Mercedes-Benz Museum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32</c:v>
                </c:pt>
                <c:pt idx="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A3-4660-8184-8529F43826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BMW Welt | BMW Museum</c:v>
                </c:pt>
                <c:pt idx="1">
                  <c:v>Mercedes-Benz Museum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258</c:v>
                </c:pt>
                <c:pt idx="1">
                  <c:v>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A3-4660-8184-8529F43826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BMW Welt | BMW Museum</c:v>
                </c:pt>
                <c:pt idx="1">
                  <c:v>Mercedes-Benz Museum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A3-4660-8184-8529F43826D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BMW Welt | BMW Museum</c:v>
                </c:pt>
                <c:pt idx="1">
                  <c:v>Mercedes-Benz Museum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15</c:v>
                </c:pt>
                <c:pt idx="1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A3-4660-8184-8529F4382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7230352"/>
        <c:axId val="167230680"/>
      </c:barChart>
      <c:catAx>
        <c:axId val="16723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230680"/>
        <c:crosses val="autoZero"/>
        <c:auto val="1"/>
        <c:lblAlgn val="ctr"/>
        <c:lblOffset val="100"/>
        <c:noMultiLvlLbl val="0"/>
      </c:catAx>
      <c:valAx>
        <c:axId val="16723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23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7053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01/01/2016 - 03/12/2017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540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2017-04-06T14:45:19Z</dcterms:created>
  <dcterms:modified xsi:type="dcterms:W3CDTF">2017-04-06T14:45:23Z</dcterms:modified>
</cp:coreProperties>
</file>