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14</c:v>
                </c:pt>
                <c:pt idx="1">
                  <c:v>28</c:v>
                </c:pt>
                <c:pt idx="2">
                  <c:v>26</c:v>
                </c:pt>
                <c:pt idx="3">
                  <c:v>36</c:v>
                </c:pt>
                <c:pt idx="4">
                  <c:v>29</c:v>
                </c:pt>
                <c:pt idx="5">
                  <c:v>32</c:v>
                </c:pt>
                <c:pt idx="6">
                  <c:v>15</c:v>
                </c:pt>
                <c:pt idx="7">
                  <c:v>14</c:v>
                </c:pt>
                <c:pt idx="8">
                  <c:v>34</c:v>
                </c:pt>
                <c:pt idx="9">
                  <c:v>21</c:v>
                </c:pt>
                <c:pt idx="10">
                  <c:v>37</c:v>
                </c:pt>
                <c:pt idx="11">
                  <c:v>6</c:v>
                </c:pt>
                <c:pt idx="12">
                  <c:v>8</c:v>
                </c:pt>
                <c:pt idx="13">
                  <c:v>12</c:v>
                </c:pt>
                <c:pt idx="1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D2-412C-B724-7EACB4ED9E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 Museum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32</c:v>
                </c:pt>
                <c:pt idx="1">
                  <c:v>32</c:v>
                </c:pt>
                <c:pt idx="2">
                  <c:v>35</c:v>
                </c:pt>
                <c:pt idx="3">
                  <c:v>33</c:v>
                </c:pt>
                <c:pt idx="4">
                  <c:v>42</c:v>
                </c:pt>
                <c:pt idx="5">
                  <c:v>66</c:v>
                </c:pt>
                <c:pt idx="6">
                  <c:v>41</c:v>
                </c:pt>
                <c:pt idx="7">
                  <c:v>37</c:v>
                </c:pt>
                <c:pt idx="8">
                  <c:v>30</c:v>
                </c:pt>
                <c:pt idx="9">
                  <c:v>30</c:v>
                </c:pt>
                <c:pt idx="10">
                  <c:v>35</c:v>
                </c:pt>
                <c:pt idx="11">
                  <c:v>37</c:v>
                </c:pt>
                <c:pt idx="12">
                  <c:v>33</c:v>
                </c:pt>
                <c:pt idx="13">
                  <c:v>32</c:v>
                </c:pt>
                <c:pt idx="14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D2-412C-B724-7EACB4ED9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747096"/>
        <c:axId val="17440344"/>
      </c:lineChart>
      <c:dateAx>
        <c:axId val="231747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40344"/>
        <c:crosses val="autoZero"/>
        <c:auto val="1"/>
        <c:lblOffset val="100"/>
        <c:baseTimeUnit val="months"/>
      </c:dateAx>
      <c:valAx>
        <c:axId val="1744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4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5672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255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2017-04-06T14:35:42Z</dcterms:created>
  <dcterms:modified xsi:type="dcterms:W3CDTF">2017-04-06T14:35:46Z</dcterms:modified>
</cp:coreProperties>
</file>