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ABF7-48E2-97FA-7D172F5C53F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ABF7-48E2-97FA-7D172F5C53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143880"/>
        <c:axId val="170145192"/>
      </c:lineChart>
      <c:catAx>
        <c:axId val="170143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145192"/>
        <c:crosses val="autoZero"/>
        <c:auto val="1"/>
        <c:lblAlgn val="ctr"/>
        <c:lblOffset val="100"/>
        <c:noMultiLvlLbl val="0"/>
      </c:catAx>
      <c:valAx>
        <c:axId val="17014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14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897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8374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2017-04-06T14:27:53Z</dcterms:created>
  <dcterms:modified xsi:type="dcterms:W3CDTF">2017-04-06T14:27:57Z</dcterms:modified>
</cp:coreProperties>
</file>