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A1F1-4704-99D3-33BFE51866C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A1F1-4704-99D3-33BFE5186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25408"/>
        <c:axId val="237326392"/>
      </c:lineChart>
      <c:catAx>
        <c:axId val="23732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26392"/>
        <c:crosses val="autoZero"/>
        <c:auto val="1"/>
        <c:lblAlgn val="ctr"/>
        <c:lblOffset val="100"/>
        <c:noMultiLvlLbl val="0"/>
      </c:catAx>
      <c:valAx>
        <c:axId val="23732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2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293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71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2017-04-06T14:26:26Z</dcterms:created>
  <dcterms:modified xsi:type="dcterms:W3CDTF">2017-04-06T14:26:29Z</dcterms:modified>
</cp:coreProperties>
</file>