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CSUtv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Sheet1!$A$2:$A$179</c:f>
            </c:multiLvlStrRef>
          </c:cat>
          <c:val>
            <c:numRef>
              <c:f>Sheet1!$B$2:$B$179</c:f>
            </c:numRef>
          </c:val>
          <c:smooth val="0"/>
          <c:extLst>
            <c:ext xmlns:c16="http://schemas.microsoft.com/office/drawing/2014/chart" uri="{C3380CC4-5D6E-409C-BE32-E72D297353CC}">
              <c16:uniqueId val="{00000000-02B5-470E-9F9E-E697A1E5C9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047920"/>
        <c:axId val="167300728"/>
      </c:lineChart>
      <c:catAx>
        <c:axId val="23704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300728"/>
        <c:crosses val="autoZero"/>
        <c:auto val="1"/>
        <c:lblAlgn val="ctr"/>
        <c:lblOffset val="100"/>
        <c:noMultiLvlLbl val="0"/>
      </c:catAx>
      <c:valAx>
        <c:axId val="16730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4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28295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1909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Subscribers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Total</dc:title>
  <dc:creator>Administrator</dc:creator>
  <cp:lastModifiedBy>Administrator</cp:lastModifiedBy>
  <cp:revision>1</cp:revision>
  <dcterms:created xsi:type="dcterms:W3CDTF">2017-03-28T15:43:14Z</dcterms:created>
  <dcterms:modified xsi:type="dcterms:W3CDTF">2017-03-28T15:43:17Z</dcterms:modified>
</cp:coreProperties>
</file>