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CSUtv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Sheet1!$A$2:$A$178</c:f>
              <c:numCache>
                <c:formatCode>m/d/yyyy</c:formatCode>
                <c:ptCount val="177"/>
                <c:pt idx="0">
                  <c:v>42644</c:v>
                </c:pt>
                <c:pt idx="1">
                  <c:v>42645</c:v>
                </c:pt>
                <c:pt idx="2">
                  <c:v>42646</c:v>
                </c:pt>
                <c:pt idx="3">
                  <c:v>42647</c:v>
                </c:pt>
                <c:pt idx="4">
                  <c:v>42648</c:v>
                </c:pt>
                <c:pt idx="5">
                  <c:v>42649</c:v>
                </c:pt>
                <c:pt idx="6">
                  <c:v>42650</c:v>
                </c:pt>
                <c:pt idx="7">
                  <c:v>42651</c:v>
                </c:pt>
                <c:pt idx="8">
                  <c:v>42652</c:v>
                </c:pt>
                <c:pt idx="9">
                  <c:v>42653</c:v>
                </c:pt>
                <c:pt idx="10">
                  <c:v>42654</c:v>
                </c:pt>
                <c:pt idx="11">
                  <c:v>42655</c:v>
                </c:pt>
                <c:pt idx="12">
                  <c:v>42656</c:v>
                </c:pt>
                <c:pt idx="13">
                  <c:v>42657</c:v>
                </c:pt>
                <c:pt idx="14">
                  <c:v>42658</c:v>
                </c:pt>
                <c:pt idx="15">
                  <c:v>42659</c:v>
                </c:pt>
                <c:pt idx="16">
                  <c:v>42660</c:v>
                </c:pt>
                <c:pt idx="17">
                  <c:v>42661</c:v>
                </c:pt>
                <c:pt idx="18">
                  <c:v>42662</c:v>
                </c:pt>
                <c:pt idx="19">
                  <c:v>42663</c:v>
                </c:pt>
                <c:pt idx="20">
                  <c:v>42664</c:v>
                </c:pt>
                <c:pt idx="21">
                  <c:v>42665</c:v>
                </c:pt>
                <c:pt idx="22">
                  <c:v>42666</c:v>
                </c:pt>
                <c:pt idx="23">
                  <c:v>42667</c:v>
                </c:pt>
                <c:pt idx="24">
                  <c:v>42668</c:v>
                </c:pt>
                <c:pt idx="25">
                  <c:v>42669</c:v>
                </c:pt>
                <c:pt idx="26">
                  <c:v>42670</c:v>
                </c:pt>
                <c:pt idx="27">
                  <c:v>42671</c:v>
                </c:pt>
                <c:pt idx="28">
                  <c:v>42672</c:v>
                </c:pt>
                <c:pt idx="29">
                  <c:v>42673</c:v>
                </c:pt>
                <c:pt idx="30">
                  <c:v>42674</c:v>
                </c:pt>
                <c:pt idx="31">
                  <c:v>42675</c:v>
                </c:pt>
                <c:pt idx="32">
                  <c:v>42676</c:v>
                </c:pt>
                <c:pt idx="33">
                  <c:v>42677</c:v>
                </c:pt>
                <c:pt idx="34">
                  <c:v>42678</c:v>
                </c:pt>
                <c:pt idx="35">
                  <c:v>42679</c:v>
                </c:pt>
                <c:pt idx="36">
                  <c:v>42680</c:v>
                </c:pt>
                <c:pt idx="37">
                  <c:v>42681</c:v>
                </c:pt>
                <c:pt idx="38">
                  <c:v>42682</c:v>
                </c:pt>
                <c:pt idx="39">
                  <c:v>42683</c:v>
                </c:pt>
                <c:pt idx="40">
                  <c:v>42684</c:v>
                </c:pt>
                <c:pt idx="41">
                  <c:v>42685</c:v>
                </c:pt>
                <c:pt idx="42">
                  <c:v>42686</c:v>
                </c:pt>
                <c:pt idx="43">
                  <c:v>42687</c:v>
                </c:pt>
                <c:pt idx="44">
                  <c:v>42688</c:v>
                </c:pt>
                <c:pt idx="45">
                  <c:v>42689</c:v>
                </c:pt>
                <c:pt idx="46">
                  <c:v>42690</c:v>
                </c:pt>
                <c:pt idx="47">
                  <c:v>42691</c:v>
                </c:pt>
                <c:pt idx="48">
                  <c:v>42692</c:v>
                </c:pt>
                <c:pt idx="49">
                  <c:v>42693</c:v>
                </c:pt>
                <c:pt idx="50">
                  <c:v>42694</c:v>
                </c:pt>
                <c:pt idx="51">
                  <c:v>42695</c:v>
                </c:pt>
                <c:pt idx="52">
                  <c:v>42696</c:v>
                </c:pt>
                <c:pt idx="53">
                  <c:v>42697</c:v>
                </c:pt>
                <c:pt idx="54">
                  <c:v>42698</c:v>
                </c:pt>
                <c:pt idx="55">
                  <c:v>42699</c:v>
                </c:pt>
                <c:pt idx="56">
                  <c:v>42700</c:v>
                </c:pt>
                <c:pt idx="57">
                  <c:v>42701</c:v>
                </c:pt>
                <c:pt idx="58">
                  <c:v>42702</c:v>
                </c:pt>
                <c:pt idx="59">
                  <c:v>42703</c:v>
                </c:pt>
                <c:pt idx="60">
                  <c:v>42704</c:v>
                </c:pt>
                <c:pt idx="61">
                  <c:v>42705</c:v>
                </c:pt>
                <c:pt idx="62">
                  <c:v>42706</c:v>
                </c:pt>
                <c:pt idx="63">
                  <c:v>42707</c:v>
                </c:pt>
                <c:pt idx="64">
                  <c:v>42708</c:v>
                </c:pt>
                <c:pt idx="65">
                  <c:v>42709</c:v>
                </c:pt>
                <c:pt idx="66">
                  <c:v>42710</c:v>
                </c:pt>
                <c:pt idx="67">
                  <c:v>42711</c:v>
                </c:pt>
                <c:pt idx="68">
                  <c:v>42712</c:v>
                </c:pt>
                <c:pt idx="69">
                  <c:v>42713</c:v>
                </c:pt>
                <c:pt idx="70">
                  <c:v>42714</c:v>
                </c:pt>
                <c:pt idx="71">
                  <c:v>42715</c:v>
                </c:pt>
                <c:pt idx="72">
                  <c:v>42716</c:v>
                </c:pt>
                <c:pt idx="73">
                  <c:v>42717</c:v>
                </c:pt>
                <c:pt idx="74">
                  <c:v>42718</c:v>
                </c:pt>
                <c:pt idx="75">
                  <c:v>42719</c:v>
                </c:pt>
                <c:pt idx="76">
                  <c:v>42720</c:v>
                </c:pt>
                <c:pt idx="77">
                  <c:v>42721</c:v>
                </c:pt>
                <c:pt idx="78">
                  <c:v>42722</c:v>
                </c:pt>
                <c:pt idx="79">
                  <c:v>42723</c:v>
                </c:pt>
                <c:pt idx="80">
                  <c:v>42724</c:v>
                </c:pt>
                <c:pt idx="81">
                  <c:v>42725</c:v>
                </c:pt>
                <c:pt idx="82">
                  <c:v>42726</c:v>
                </c:pt>
                <c:pt idx="83">
                  <c:v>42727</c:v>
                </c:pt>
                <c:pt idx="84">
                  <c:v>42728</c:v>
                </c:pt>
                <c:pt idx="85">
                  <c:v>42729</c:v>
                </c:pt>
                <c:pt idx="86">
                  <c:v>42730</c:v>
                </c:pt>
                <c:pt idx="87">
                  <c:v>42731</c:v>
                </c:pt>
                <c:pt idx="88">
                  <c:v>42732</c:v>
                </c:pt>
                <c:pt idx="89">
                  <c:v>42733</c:v>
                </c:pt>
                <c:pt idx="90">
                  <c:v>42734</c:v>
                </c:pt>
                <c:pt idx="91">
                  <c:v>42735</c:v>
                </c:pt>
                <c:pt idx="92">
                  <c:v>42736</c:v>
                </c:pt>
                <c:pt idx="93">
                  <c:v>42737</c:v>
                </c:pt>
                <c:pt idx="94">
                  <c:v>42738</c:v>
                </c:pt>
                <c:pt idx="95">
                  <c:v>42739</c:v>
                </c:pt>
                <c:pt idx="96">
                  <c:v>42740</c:v>
                </c:pt>
                <c:pt idx="97">
                  <c:v>42741</c:v>
                </c:pt>
                <c:pt idx="98">
                  <c:v>42742</c:v>
                </c:pt>
                <c:pt idx="99">
                  <c:v>42743</c:v>
                </c:pt>
                <c:pt idx="100">
                  <c:v>42744</c:v>
                </c:pt>
                <c:pt idx="101">
                  <c:v>42745</c:v>
                </c:pt>
                <c:pt idx="102">
                  <c:v>42746</c:v>
                </c:pt>
                <c:pt idx="103">
                  <c:v>42747</c:v>
                </c:pt>
                <c:pt idx="104">
                  <c:v>42748</c:v>
                </c:pt>
                <c:pt idx="105">
                  <c:v>42749</c:v>
                </c:pt>
                <c:pt idx="106">
                  <c:v>42750</c:v>
                </c:pt>
                <c:pt idx="107">
                  <c:v>42751</c:v>
                </c:pt>
                <c:pt idx="108">
                  <c:v>42752</c:v>
                </c:pt>
                <c:pt idx="109">
                  <c:v>42753</c:v>
                </c:pt>
                <c:pt idx="110">
                  <c:v>42754</c:v>
                </c:pt>
                <c:pt idx="111">
                  <c:v>42755</c:v>
                </c:pt>
                <c:pt idx="112">
                  <c:v>42756</c:v>
                </c:pt>
                <c:pt idx="113">
                  <c:v>42757</c:v>
                </c:pt>
                <c:pt idx="114">
                  <c:v>42758</c:v>
                </c:pt>
                <c:pt idx="115">
                  <c:v>42759</c:v>
                </c:pt>
                <c:pt idx="116">
                  <c:v>42760</c:v>
                </c:pt>
                <c:pt idx="117">
                  <c:v>42761</c:v>
                </c:pt>
                <c:pt idx="118">
                  <c:v>42762</c:v>
                </c:pt>
                <c:pt idx="119">
                  <c:v>42763</c:v>
                </c:pt>
                <c:pt idx="120">
                  <c:v>42764</c:v>
                </c:pt>
                <c:pt idx="121">
                  <c:v>42765</c:v>
                </c:pt>
                <c:pt idx="122">
                  <c:v>42766</c:v>
                </c:pt>
                <c:pt idx="123">
                  <c:v>42767</c:v>
                </c:pt>
                <c:pt idx="124">
                  <c:v>42768</c:v>
                </c:pt>
                <c:pt idx="125">
                  <c:v>42769</c:v>
                </c:pt>
                <c:pt idx="126">
                  <c:v>42770</c:v>
                </c:pt>
                <c:pt idx="127">
                  <c:v>42771</c:v>
                </c:pt>
                <c:pt idx="128">
                  <c:v>42772</c:v>
                </c:pt>
                <c:pt idx="129">
                  <c:v>42773</c:v>
                </c:pt>
                <c:pt idx="130">
                  <c:v>42774</c:v>
                </c:pt>
                <c:pt idx="131">
                  <c:v>42775</c:v>
                </c:pt>
                <c:pt idx="132">
                  <c:v>42776</c:v>
                </c:pt>
                <c:pt idx="133">
                  <c:v>42777</c:v>
                </c:pt>
                <c:pt idx="134">
                  <c:v>42778</c:v>
                </c:pt>
                <c:pt idx="135">
                  <c:v>42779</c:v>
                </c:pt>
                <c:pt idx="136">
                  <c:v>42780</c:v>
                </c:pt>
                <c:pt idx="137">
                  <c:v>42781</c:v>
                </c:pt>
                <c:pt idx="138">
                  <c:v>42782</c:v>
                </c:pt>
                <c:pt idx="139">
                  <c:v>42783</c:v>
                </c:pt>
                <c:pt idx="140">
                  <c:v>42784</c:v>
                </c:pt>
                <c:pt idx="141">
                  <c:v>42785</c:v>
                </c:pt>
                <c:pt idx="142">
                  <c:v>42786</c:v>
                </c:pt>
                <c:pt idx="143">
                  <c:v>42787</c:v>
                </c:pt>
                <c:pt idx="144">
                  <c:v>42788</c:v>
                </c:pt>
                <c:pt idx="145">
                  <c:v>42789</c:v>
                </c:pt>
                <c:pt idx="146">
                  <c:v>42790</c:v>
                </c:pt>
                <c:pt idx="147">
                  <c:v>42791</c:v>
                </c:pt>
                <c:pt idx="148">
                  <c:v>42792</c:v>
                </c:pt>
                <c:pt idx="149">
                  <c:v>42793</c:v>
                </c:pt>
                <c:pt idx="150">
                  <c:v>42794</c:v>
                </c:pt>
                <c:pt idx="151">
                  <c:v>42795</c:v>
                </c:pt>
                <c:pt idx="152">
                  <c:v>42796</c:v>
                </c:pt>
                <c:pt idx="153">
                  <c:v>42797</c:v>
                </c:pt>
                <c:pt idx="154">
                  <c:v>42798</c:v>
                </c:pt>
                <c:pt idx="155">
                  <c:v>42799</c:v>
                </c:pt>
                <c:pt idx="156">
                  <c:v>42800</c:v>
                </c:pt>
                <c:pt idx="157">
                  <c:v>42801</c:v>
                </c:pt>
                <c:pt idx="158">
                  <c:v>42802</c:v>
                </c:pt>
                <c:pt idx="159">
                  <c:v>42803</c:v>
                </c:pt>
                <c:pt idx="160">
                  <c:v>42804</c:v>
                </c:pt>
                <c:pt idx="161">
                  <c:v>42805</c:v>
                </c:pt>
                <c:pt idx="162">
                  <c:v>42806</c:v>
                </c:pt>
                <c:pt idx="163">
                  <c:v>42807</c:v>
                </c:pt>
                <c:pt idx="164">
                  <c:v>42808</c:v>
                </c:pt>
                <c:pt idx="165">
                  <c:v>42809</c:v>
                </c:pt>
                <c:pt idx="166">
                  <c:v>42810</c:v>
                </c:pt>
                <c:pt idx="167">
                  <c:v>42811</c:v>
                </c:pt>
                <c:pt idx="168">
                  <c:v>42812</c:v>
                </c:pt>
                <c:pt idx="169">
                  <c:v>42813</c:v>
                </c:pt>
                <c:pt idx="170">
                  <c:v>42814</c:v>
                </c:pt>
                <c:pt idx="171">
                  <c:v>42815</c:v>
                </c:pt>
                <c:pt idx="172">
                  <c:v>42816</c:v>
                </c:pt>
                <c:pt idx="173">
                  <c:v>42817</c:v>
                </c:pt>
                <c:pt idx="174">
                  <c:v>42818</c:v>
                </c:pt>
                <c:pt idx="175">
                  <c:v>42819</c:v>
                </c:pt>
                <c:pt idx="176">
                  <c:v>42820</c:v>
                </c:pt>
              </c:numCache>
            </c:numRef>
          </c:cat>
          <c:val>
            <c:numRef>
              <c:f>Sheet1!$B$2:$B$178</c:f>
              <c:numCache>
                <c:formatCode>General</c:formatCode>
                <c:ptCount val="177"/>
                <c:pt idx="0">
                  <c:v>0</c:v>
                </c:pt>
                <c:pt idx="1">
                  <c:v>-0.16393442622950999</c:v>
                </c:pt>
                <c:pt idx="2">
                  <c:v>0</c:v>
                </c:pt>
                <c:pt idx="3">
                  <c:v>0.57424118129613999</c:v>
                </c:pt>
                <c:pt idx="4">
                  <c:v>0.24590163934425999</c:v>
                </c:pt>
                <c:pt idx="5">
                  <c:v>-0.16380016380015999</c:v>
                </c:pt>
                <c:pt idx="6">
                  <c:v>0</c:v>
                </c:pt>
                <c:pt idx="7">
                  <c:v>8.1900081900081995E-2</c:v>
                </c:pt>
                <c:pt idx="8">
                  <c:v>8.1967213114753995E-2</c:v>
                </c:pt>
                <c:pt idx="9">
                  <c:v>0.57330057330057005</c:v>
                </c:pt>
                <c:pt idx="10">
                  <c:v>1.6366612111293</c:v>
                </c:pt>
                <c:pt idx="11">
                  <c:v>2.2875816993464002</c:v>
                </c:pt>
                <c:pt idx="12">
                  <c:v>0.73469387755102</c:v>
                </c:pt>
                <c:pt idx="13">
                  <c:v>1.7142857142857</c:v>
                </c:pt>
                <c:pt idx="14">
                  <c:v>0.48979591836734998</c:v>
                </c:pt>
                <c:pt idx="15">
                  <c:v>0.65199674001630004</c:v>
                </c:pt>
                <c:pt idx="16">
                  <c:v>0.2442996742671</c:v>
                </c:pt>
                <c:pt idx="17">
                  <c:v>8.1499592502037005E-2</c:v>
                </c:pt>
                <c:pt idx="18">
                  <c:v>1.7915309446254</c:v>
                </c:pt>
                <c:pt idx="19">
                  <c:v>0.40683482506103003</c:v>
                </c:pt>
                <c:pt idx="20">
                  <c:v>0.32493907392364002</c:v>
                </c:pt>
                <c:pt idx="21">
                  <c:v>0.40584415584416</c:v>
                </c:pt>
                <c:pt idx="22">
                  <c:v>0.40617384240455001</c:v>
                </c:pt>
                <c:pt idx="23">
                  <c:v>0</c:v>
                </c:pt>
                <c:pt idx="24">
                  <c:v>1.0543390105434001</c:v>
                </c:pt>
                <c:pt idx="25">
                  <c:v>0.89068825910931004</c:v>
                </c:pt>
                <c:pt idx="26">
                  <c:v>0.16168148746968</c:v>
                </c:pt>
                <c:pt idx="27">
                  <c:v>-0.16155088852989</c:v>
                </c:pt>
                <c:pt idx="28">
                  <c:v>0.24232633279483001</c:v>
                </c:pt>
                <c:pt idx="29">
                  <c:v>0.24193548387097</c:v>
                </c:pt>
                <c:pt idx="30">
                  <c:v>8.0580177276389997E-2</c:v>
                </c:pt>
                <c:pt idx="31">
                  <c:v>1.3687600644122</c:v>
                </c:pt>
                <c:pt idx="32">
                  <c:v>0.48270313757039002</c:v>
                </c:pt>
                <c:pt idx="33">
                  <c:v>0.32154340836013001</c:v>
                </c:pt>
                <c:pt idx="34">
                  <c:v>1.6826923076922999</c:v>
                </c:pt>
                <c:pt idx="35">
                  <c:v>3.1075697211155</c:v>
                </c:pt>
                <c:pt idx="36">
                  <c:v>5.1546391752577003</c:v>
                </c:pt>
                <c:pt idx="37">
                  <c:v>1.6600790513834001</c:v>
                </c:pt>
                <c:pt idx="38">
                  <c:v>0.31570639305446002</c:v>
                </c:pt>
                <c:pt idx="39">
                  <c:v>0.31545741324921001</c:v>
                </c:pt>
                <c:pt idx="40">
                  <c:v>7.8864353312303001E-2</c:v>
                </c:pt>
                <c:pt idx="41">
                  <c:v>0.31545741324921001</c:v>
                </c:pt>
                <c:pt idx="42">
                  <c:v>0.15772870662461</c:v>
                </c:pt>
                <c:pt idx="43">
                  <c:v>0.23640661938533999</c:v>
                </c:pt>
                <c:pt idx="44">
                  <c:v>0.23622047244093999</c:v>
                </c:pt>
                <c:pt idx="45">
                  <c:v>0.31471282454760002</c:v>
                </c:pt>
                <c:pt idx="46">
                  <c:v>7.8678206136900006E-2</c:v>
                </c:pt>
                <c:pt idx="47">
                  <c:v>0.31520882584712001</c:v>
                </c:pt>
                <c:pt idx="48">
                  <c:v>0.23640661938533999</c:v>
                </c:pt>
                <c:pt idx="49">
                  <c:v>7.8802206461781002E-2</c:v>
                </c:pt>
                <c:pt idx="50">
                  <c:v>0.23622047244093999</c:v>
                </c:pt>
                <c:pt idx="51">
                  <c:v>0.15748031496063</c:v>
                </c:pt>
                <c:pt idx="52">
                  <c:v>7.8740157480315001E-2</c:v>
                </c:pt>
                <c:pt idx="53">
                  <c:v>7.8616352201257997E-2</c:v>
                </c:pt>
                <c:pt idx="54">
                  <c:v>7.8554595443833003E-2</c:v>
                </c:pt>
                <c:pt idx="55">
                  <c:v>0.15673981191222999</c:v>
                </c:pt>
                <c:pt idx="56">
                  <c:v>0.1563721657545</c:v>
                </c:pt>
                <c:pt idx="57">
                  <c:v>0.234375</c:v>
                </c:pt>
                <c:pt idx="58">
                  <c:v>0.39032006245120998</c:v>
                </c:pt>
                <c:pt idx="59">
                  <c:v>7.8003120124804995E-2</c:v>
                </c:pt>
                <c:pt idx="60">
                  <c:v>0.15600624024960999</c:v>
                </c:pt>
                <c:pt idx="61">
                  <c:v>0.54559625876851003</c:v>
                </c:pt>
                <c:pt idx="62">
                  <c:v>0.15588464536242999</c:v>
                </c:pt>
                <c:pt idx="63">
                  <c:v>0.31176929072485998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1.3953488372092999</c:v>
                </c:pt>
                <c:pt idx="68">
                  <c:v>7.7519379844961003E-2</c:v>
                </c:pt>
                <c:pt idx="69">
                  <c:v>0.77459333849728995</c:v>
                </c:pt>
                <c:pt idx="70">
                  <c:v>0.61919504643962997</c:v>
                </c:pt>
                <c:pt idx="71">
                  <c:v>0.46439628482972001</c:v>
                </c:pt>
                <c:pt idx="72">
                  <c:v>0.69659442724457998</c:v>
                </c:pt>
                <c:pt idx="73">
                  <c:v>0.15467904098995</c:v>
                </c:pt>
                <c:pt idx="74">
                  <c:v>0</c:v>
                </c:pt>
                <c:pt idx="75">
                  <c:v>0</c:v>
                </c:pt>
                <c:pt idx="76">
                  <c:v>0.46367851622875</c:v>
                </c:pt>
                <c:pt idx="77">
                  <c:v>0.46332046332046001</c:v>
                </c:pt>
                <c:pt idx="78">
                  <c:v>7.7101002313030007E-2</c:v>
                </c:pt>
                <c:pt idx="79">
                  <c:v>0.15420200462606001</c:v>
                </c:pt>
                <c:pt idx="80">
                  <c:v>0</c:v>
                </c:pt>
                <c:pt idx="81">
                  <c:v>0.15408320493065999</c:v>
                </c:pt>
                <c:pt idx="82">
                  <c:v>0.46224961479199</c:v>
                </c:pt>
                <c:pt idx="83">
                  <c:v>0</c:v>
                </c:pt>
                <c:pt idx="84">
                  <c:v>1.3835511145273001</c:v>
                </c:pt>
                <c:pt idx="85">
                  <c:v>0.69284064665126999</c:v>
                </c:pt>
                <c:pt idx="86">
                  <c:v>1.4637904468413001</c:v>
                </c:pt>
                <c:pt idx="87">
                  <c:v>0</c:v>
                </c:pt>
                <c:pt idx="88">
                  <c:v>0.23094688221709</c:v>
                </c:pt>
                <c:pt idx="89">
                  <c:v>0.15396458814472999</c:v>
                </c:pt>
                <c:pt idx="90">
                  <c:v>0.15408320493065999</c:v>
                </c:pt>
                <c:pt idx="91">
                  <c:v>7.7041602465330997E-2</c:v>
                </c:pt>
                <c:pt idx="92">
                  <c:v>0.15384615384615</c:v>
                </c:pt>
                <c:pt idx="93">
                  <c:v>0.15396458814472999</c:v>
                </c:pt>
                <c:pt idx="94">
                  <c:v>0.15384615384615</c:v>
                </c:pt>
                <c:pt idx="95">
                  <c:v>0</c:v>
                </c:pt>
                <c:pt idx="96">
                  <c:v>1.3793103448276001</c:v>
                </c:pt>
                <c:pt idx="97">
                  <c:v>2.0657995409334</c:v>
                </c:pt>
                <c:pt idx="98">
                  <c:v>1.2996941896023999</c:v>
                </c:pt>
                <c:pt idx="99">
                  <c:v>0.53435114503817005</c:v>
                </c:pt>
                <c:pt idx="100">
                  <c:v>0</c:v>
                </c:pt>
                <c:pt idx="101">
                  <c:v>7.6219512195122005E-2</c:v>
                </c:pt>
                <c:pt idx="102">
                  <c:v>7.6219512195122005E-2</c:v>
                </c:pt>
                <c:pt idx="103">
                  <c:v>-0.38051750380518001</c:v>
                </c:pt>
                <c:pt idx="104">
                  <c:v>0</c:v>
                </c:pt>
                <c:pt idx="105">
                  <c:v>0.60882800608828003</c:v>
                </c:pt>
                <c:pt idx="106">
                  <c:v>0</c:v>
                </c:pt>
                <c:pt idx="107">
                  <c:v>0.15209125475285001</c:v>
                </c:pt>
                <c:pt idx="108">
                  <c:v>7.6045627376426006E-2</c:v>
                </c:pt>
                <c:pt idx="109">
                  <c:v>7.5987841945289E-2</c:v>
                </c:pt>
                <c:pt idx="110">
                  <c:v>0.91116173120729005</c:v>
                </c:pt>
                <c:pt idx="111">
                  <c:v>0.60698027314112002</c:v>
                </c:pt>
                <c:pt idx="112">
                  <c:v>0.15163002274449999</c:v>
                </c:pt>
                <c:pt idx="113">
                  <c:v>7.5757575757575996E-2</c:v>
                </c:pt>
                <c:pt idx="114">
                  <c:v>0.37878787878788001</c:v>
                </c:pt>
                <c:pt idx="115">
                  <c:v>7.5700227100681E-2</c:v>
                </c:pt>
                <c:pt idx="116">
                  <c:v>0.30257186081693999</c:v>
                </c:pt>
                <c:pt idx="117">
                  <c:v>0.75642965204236001</c:v>
                </c:pt>
                <c:pt idx="118">
                  <c:v>0.15117157974300999</c:v>
                </c:pt>
                <c:pt idx="119">
                  <c:v>0.15105740181269001</c:v>
                </c:pt>
                <c:pt idx="120">
                  <c:v>0.30188679245283001</c:v>
                </c:pt>
                <c:pt idx="121">
                  <c:v>0.45214770158251999</c:v>
                </c:pt>
                <c:pt idx="122">
                  <c:v>-7.5187969924811998E-2</c:v>
                </c:pt>
                <c:pt idx="123">
                  <c:v>0.97451274362818996</c:v>
                </c:pt>
                <c:pt idx="124">
                  <c:v>0.29940119760479</c:v>
                </c:pt>
                <c:pt idx="125">
                  <c:v>0.37425149700598997</c:v>
                </c:pt>
                <c:pt idx="126">
                  <c:v>0</c:v>
                </c:pt>
                <c:pt idx="127">
                  <c:v>7.4794315632011998E-2</c:v>
                </c:pt>
                <c:pt idx="128">
                  <c:v>1.7923823749065999</c:v>
                </c:pt>
                <c:pt idx="129">
                  <c:v>2.9850746268656998</c:v>
                </c:pt>
                <c:pt idx="130">
                  <c:v>0.22354694485842</c:v>
                </c:pt>
                <c:pt idx="131">
                  <c:v>0.52122114668651998</c:v>
                </c:pt>
                <c:pt idx="132">
                  <c:v>1.1160714285714</c:v>
                </c:pt>
                <c:pt idx="133">
                  <c:v>0.89352196574831999</c:v>
                </c:pt>
                <c:pt idx="134">
                  <c:v>0.14892032762471999</c:v>
                </c:pt>
                <c:pt idx="135">
                  <c:v>1.042442293373</c:v>
                </c:pt>
                <c:pt idx="136">
                  <c:v>0.14880952380952001</c:v>
                </c:pt>
                <c:pt idx="137">
                  <c:v>0.22288261515602001</c:v>
                </c:pt>
                <c:pt idx="138">
                  <c:v>0.22255192878338001</c:v>
                </c:pt>
                <c:pt idx="139">
                  <c:v>7.4128984432913006E-2</c:v>
                </c:pt>
                <c:pt idx="140">
                  <c:v>0.44477390659748001</c:v>
                </c:pt>
                <c:pt idx="141">
                  <c:v>0.14814814814815</c:v>
                </c:pt>
                <c:pt idx="142">
                  <c:v>0</c:v>
                </c:pt>
                <c:pt idx="143">
                  <c:v>0</c:v>
                </c:pt>
                <c:pt idx="144">
                  <c:v>0.22156573116691</c:v>
                </c:pt>
                <c:pt idx="145">
                  <c:v>7.3855243722303995E-2</c:v>
                </c:pt>
                <c:pt idx="146">
                  <c:v>7.3909830007391E-2</c:v>
                </c:pt>
                <c:pt idx="147">
                  <c:v>0.29520295202952002</c:v>
                </c:pt>
                <c:pt idx="148">
                  <c:v>0</c:v>
                </c:pt>
                <c:pt idx="149">
                  <c:v>7.3475385745775001E-2</c:v>
                </c:pt>
                <c:pt idx="150">
                  <c:v>0.14662756598240001</c:v>
                </c:pt>
                <c:pt idx="151">
                  <c:v>1.3888888888888999</c:v>
                </c:pt>
                <c:pt idx="152">
                  <c:v>8.9715536105032996</c:v>
                </c:pt>
                <c:pt idx="153">
                  <c:v>2.7596223674655</c:v>
                </c:pt>
                <c:pt idx="154">
                  <c:v>3.5430224150398</c:v>
                </c:pt>
                <c:pt idx="155">
                  <c:v>0.64935064935065001</c:v>
                </c:pt>
                <c:pt idx="156">
                  <c:v>0.36049026676279999</c:v>
                </c:pt>
                <c:pt idx="157">
                  <c:v>0.93727469358326998</c:v>
                </c:pt>
                <c:pt idx="158">
                  <c:v>0.35997120230382001</c:v>
                </c:pt>
                <c:pt idx="159">
                  <c:v>7.1839080459769999E-2</c:v>
                </c:pt>
                <c:pt idx="160">
                  <c:v>1.0057471264368001</c:v>
                </c:pt>
                <c:pt idx="161">
                  <c:v>0.50359712230216003</c:v>
                </c:pt>
                <c:pt idx="162">
                  <c:v>0.28776978417266003</c:v>
                </c:pt>
                <c:pt idx="163">
                  <c:v>0.14378145219267</c:v>
                </c:pt>
                <c:pt idx="164">
                  <c:v>0.14347202295552</c:v>
                </c:pt>
                <c:pt idx="165">
                  <c:v>1.1461318051575999</c:v>
                </c:pt>
                <c:pt idx="166">
                  <c:v>0.28612303290414998</c:v>
                </c:pt>
                <c:pt idx="167">
                  <c:v>0.2144388849178</c:v>
                </c:pt>
                <c:pt idx="168">
                  <c:v>0.57183702644746004</c:v>
                </c:pt>
                <c:pt idx="169">
                  <c:v>1.3561741613133</c:v>
                </c:pt>
                <c:pt idx="170">
                  <c:v>0.14245014245014001</c:v>
                </c:pt>
                <c:pt idx="171">
                  <c:v>-0.14234875444840001</c:v>
                </c:pt>
                <c:pt idx="172">
                  <c:v>0</c:v>
                </c:pt>
                <c:pt idx="173">
                  <c:v>0</c:v>
                </c:pt>
                <c:pt idx="174">
                  <c:v>-7.1123755334282002E-2</c:v>
                </c:pt>
                <c:pt idx="175">
                  <c:v>0.42674253200569001</c:v>
                </c:pt>
                <c:pt idx="176">
                  <c:v>0.21321961620468999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A-4F24-8575-E062E05D1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09240"/>
        <c:axId val="237383408"/>
      </c:lineChart>
      <c:dateAx>
        <c:axId val="23660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3408"/>
        <c:crosses val="autoZero"/>
        <c:auto val="1"/>
        <c:lblOffset val="100"/>
        <c:baseTimeUnit val="days"/>
      </c:dateAx>
      <c:valAx>
        <c:axId val="23738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0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869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10/01/2016 - 03/26/2017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13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Interaction Rate</dc:title>
  <dc:creator>Administrator</dc:creator>
  <cp:lastModifiedBy>Administrator</cp:lastModifiedBy>
  <cp:revision>1</cp:revision>
  <dcterms:created xsi:type="dcterms:W3CDTF">2017-03-28T14:57:33Z</dcterms:created>
  <dcterms:modified xsi:type="dcterms:W3CDTF">2017-03-28T14:57:37Z</dcterms:modified>
</cp:coreProperties>
</file>