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6795541"/>
              </p:ext>
            </p:extLst>
          </p:nvPr>
        </p:nvGraphicFramePr>
        <p:xfrm>
          <a:off x="457200" y="1731963"/>
          <a:ext cx="8229600" cy="91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507726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9596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9447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311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8988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5321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5659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6549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2228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3995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9672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7585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27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CSUtv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1.3459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6928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03/20/2017 - 03/26/2017</a:t>
            </a:r>
          </a:p>
        </p:txBody>
      </p:sp>
    </p:spTree>
    <p:extLst>
      <p:ext uri="{BB962C8B-B14F-4D97-AF65-F5344CB8AC3E}">
        <p14:creationId xmlns:p14="http://schemas.microsoft.com/office/powerpoint/2010/main" val="6361902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2017-03-28T14:50:42Z</dcterms:created>
  <dcterms:modified xsi:type="dcterms:W3CDTF">2017-03-28T14:50:47Z</dcterms:modified>
</cp:coreProperties>
</file>