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310342</c:v>
                </c:pt>
                <c:pt idx="1">
                  <c:v>316697</c:v>
                </c:pt>
                <c:pt idx="2">
                  <c:v>325472</c:v>
                </c:pt>
                <c:pt idx="3">
                  <c:v>333713</c:v>
                </c:pt>
                <c:pt idx="4">
                  <c:v>343223</c:v>
                </c:pt>
                <c:pt idx="5">
                  <c:v>351325</c:v>
                </c:pt>
                <c:pt idx="6">
                  <c:v>360026</c:v>
                </c:pt>
                <c:pt idx="7">
                  <c:v>367650</c:v>
                </c:pt>
                <c:pt idx="8">
                  <c:v>376538</c:v>
                </c:pt>
                <c:pt idx="9">
                  <c:v>384783</c:v>
                </c:pt>
                <c:pt idx="10">
                  <c:v>390885</c:v>
                </c:pt>
                <c:pt idx="11">
                  <c:v>397470</c:v>
                </c:pt>
                <c:pt idx="12">
                  <c:v>402085</c:v>
                </c:pt>
                <c:pt idx="13">
                  <c:v>407603</c:v>
                </c:pt>
                <c:pt idx="14">
                  <c:v>410818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E5-4906-AFC7-D254CF59AF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138025</c:v>
                </c:pt>
                <c:pt idx="1">
                  <c:v>141476</c:v>
                </c:pt>
                <c:pt idx="2">
                  <c:v>145696</c:v>
                </c:pt>
                <c:pt idx="3">
                  <c:v>149993</c:v>
                </c:pt>
                <c:pt idx="4">
                  <c:v>154212</c:v>
                </c:pt>
                <c:pt idx="5">
                  <c:v>159023</c:v>
                </c:pt>
                <c:pt idx="6">
                  <c:v>163827</c:v>
                </c:pt>
                <c:pt idx="7">
                  <c:v>168354</c:v>
                </c:pt>
                <c:pt idx="8">
                  <c:v>172014</c:v>
                </c:pt>
                <c:pt idx="9">
                  <c:v>176663</c:v>
                </c:pt>
                <c:pt idx="10">
                  <c:v>180020</c:v>
                </c:pt>
                <c:pt idx="11">
                  <c:v>183897</c:v>
                </c:pt>
                <c:pt idx="12">
                  <c:v>186905</c:v>
                </c:pt>
                <c:pt idx="13">
                  <c:v>190162</c:v>
                </c:pt>
                <c:pt idx="14">
                  <c:v>191850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E5-4906-AFC7-D254CF59A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233616"/>
        <c:axId val="236232304"/>
      </c:lineChart>
      <c:dateAx>
        <c:axId val="236233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32304"/>
        <c:crosses val="autoZero"/>
        <c:auto val="1"/>
        <c:lblOffset val="100"/>
        <c:baseTimeUnit val="months"/>
      </c:dateAx>
      <c:valAx>
        <c:axId val="23623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3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308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427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Check Ins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Check Ins</dc:title>
  <dc:creator>Administrator</dc:creator>
  <cp:lastModifiedBy>Administrator</cp:lastModifiedBy>
  <cp:revision>1</cp:revision>
  <dcterms:created xsi:type="dcterms:W3CDTF">2017-03-14T14:18:06Z</dcterms:created>
  <dcterms:modified xsi:type="dcterms:W3CDTF">2017-03-14T14:18:10Z</dcterms:modified>
</cp:coreProperties>
</file>