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Welt | BMW Museum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82B2-4197-9B3B-F5620D3CC8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Mercedes-Benz Museum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82B2-4197-9B3B-F5620D3CC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400048"/>
        <c:axId val="225400704"/>
      </c:lineChart>
      <c:catAx>
        <c:axId val="225400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400704"/>
        <c:crosses val="autoZero"/>
        <c:auto val="1"/>
        <c:lblAlgn val="ctr"/>
        <c:lblOffset val="100"/>
        <c:noMultiLvlLbl val="0"/>
      </c:catAx>
      <c:valAx>
        <c:axId val="22540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40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67973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15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2017-03-14T13:50:17Z</dcterms:created>
  <dcterms:modified xsi:type="dcterms:W3CDTF">2017-03-14T13:50:20Z</dcterms:modified>
</cp:coreProperties>
</file>