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4490-41C7-B157-1E44125FF8B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Sheet1!$C$2:$C$16</c:f>
            </c:numRef>
          </c:val>
          <c:smooth val="0"/>
          <c:extLst>
            <c:ext xmlns:c16="http://schemas.microsoft.com/office/drawing/2014/chart" uri="{C3380CC4-5D6E-409C-BE32-E72D297353CC}">
              <c16:uniqueId val="{00000001-4490-41C7-B157-1E44125FF8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583232"/>
        <c:axId val="243580280"/>
      </c:lineChart>
      <c:catAx>
        <c:axId val="243583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80280"/>
        <c:crosses val="autoZero"/>
        <c:auto val="1"/>
        <c:lblAlgn val="ctr"/>
        <c:lblOffset val="100"/>
        <c:noMultiLvlLbl val="0"/>
      </c:catAx>
      <c:valAx>
        <c:axId val="243580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83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31577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8640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2017-03-14T13:47:58Z</dcterms:created>
  <dcterms:modified xsi:type="dcterms:W3CDTF">2017-03-14T13:48:01Z</dcterms:modified>
</cp:coreProperties>
</file>