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72DC-4A7B-B533-1BF0992A941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72DC-4A7B-B533-1BF0992A9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296792"/>
        <c:axId val="229298104"/>
      </c:lineChart>
      <c:catAx>
        <c:axId val="2292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98104"/>
        <c:crosses val="autoZero"/>
        <c:auto val="1"/>
        <c:lblAlgn val="ctr"/>
        <c:lblOffset val="100"/>
        <c:noMultiLvlLbl val="0"/>
      </c:catAx>
      <c:valAx>
        <c:axId val="22929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2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068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30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2017-03-14T13:47:12Z</dcterms:created>
  <dcterms:modified xsi:type="dcterms:W3CDTF">2017-03-14T13:47:15Z</dcterms:modified>
</cp:coreProperties>
</file>