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11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8-449C-99E2-D30DB3A809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32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E8-449C-99E2-D30DB3A809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258</c:v>
                </c:pt>
                <c:pt idx="1">
                  <c:v>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E8-449C-99E2-D30DB3A809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E8-449C-99E2-D30DB3A809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BMW Welt | BMW Museum</c:v>
                </c:pt>
                <c:pt idx="1">
                  <c:v>Mercedes-Benz Museum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15</c:v>
                </c:pt>
                <c:pt idx="1">
                  <c:v>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AE8-449C-99E2-D30DB3A80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426080"/>
        <c:axId val="274863760"/>
      </c:barChart>
      <c:catAx>
        <c:axId val="14842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63760"/>
        <c:crosses val="autoZero"/>
        <c:auto val="1"/>
        <c:lblAlgn val="ctr"/>
        <c:lblOffset val="100"/>
        <c:noMultiLvlLbl val="0"/>
      </c:catAx>
      <c:valAx>
        <c:axId val="27486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4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720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72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2017-03-14T13:40:31Z</dcterms:created>
  <dcterms:modified xsi:type="dcterms:W3CDTF">2017-03-14T13:40:39Z</dcterms:modified>
</cp:coreProperties>
</file>