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Welt | BMW Museum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557</c:v>
                </c:pt>
                <c:pt idx="1">
                  <c:v>482</c:v>
                </c:pt>
                <c:pt idx="2">
                  <c:v>1129</c:v>
                </c:pt>
                <c:pt idx="3">
                  <c:v>394</c:v>
                </c:pt>
                <c:pt idx="4">
                  <c:v>1309</c:v>
                </c:pt>
                <c:pt idx="5">
                  <c:v>591</c:v>
                </c:pt>
                <c:pt idx="6">
                  <c:v>376</c:v>
                </c:pt>
                <c:pt idx="7">
                  <c:v>453</c:v>
                </c:pt>
                <c:pt idx="8">
                  <c:v>1091</c:v>
                </c:pt>
                <c:pt idx="9">
                  <c:v>409</c:v>
                </c:pt>
                <c:pt idx="10">
                  <c:v>1154</c:v>
                </c:pt>
                <c:pt idx="11">
                  <c:v>9829</c:v>
                </c:pt>
                <c:pt idx="12">
                  <c:v>358</c:v>
                </c:pt>
                <c:pt idx="13">
                  <c:v>425</c:v>
                </c:pt>
                <c:pt idx="14">
                  <c:v>338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AF-4291-8D42-EE3474A20C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Mercedes-Benz Museum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4978</c:v>
                </c:pt>
                <c:pt idx="1">
                  <c:v>6080</c:v>
                </c:pt>
                <c:pt idx="2">
                  <c:v>6747</c:v>
                </c:pt>
                <c:pt idx="3">
                  <c:v>6853</c:v>
                </c:pt>
                <c:pt idx="4">
                  <c:v>7162</c:v>
                </c:pt>
                <c:pt idx="5">
                  <c:v>6232</c:v>
                </c:pt>
                <c:pt idx="6">
                  <c:v>5925</c:v>
                </c:pt>
                <c:pt idx="7">
                  <c:v>6843</c:v>
                </c:pt>
                <c:pt idx="8">
                  <c:v>7414</c:v>
                </c:pt>
                <c:pt idx="9">
                  <c:v>6415</c:v>
                </c:pt>
                <c:pt idx="10">
                  <c:v>7346</c:v>
                </c:pt>
                <c:pt idx="11">
                  <c:v>10989</c:v>
                </c:pt>
                <c:pt idx="12">
                  <c:v>5379</c:v>
                </c:pt>
                <c:pt idx="13">
                  <c:v>6769</c:v>
                </c:pt>
                <c:pt idx="14">
                  <c:v>2263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AF-4291-8D42-EE3474A20C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909784"/>
        <c:axId val="236911096"/>
      </c:lineChart>
      <c:dateAx>
        <c:axId val="236909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11096"/>
        <c:crosses val="autoZero"/>
        <c:auto val="1"/>
        <c:lblOffset val="100"/>
        <c:baseTimeUnit val="months"/>
      </c:dateAx>
      <c:valAx>
        <c:axId val="23691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09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3841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2873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</dc:title>
  <dc:creator>Administrator</dc:creator>
  <cp:lastModifiedBy>Administrator</cp:lastModifiedBy>
  <cp:revision>1</cp:revision>
  <dcterms:created xsi:type="dcterms:W3CDTF">2017-03-14T13:15:38Z</dcterms:created>
  <dcterms:modified xsi:type="dcterms:W3CDTF">2017-03-14T13:15:41Z</dcterms:modified>
</cp:coreProperties>
</file>