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53523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04078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468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326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631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814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4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7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8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9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44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4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43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7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709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362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15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196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52299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5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9916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03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86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93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25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29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06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45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34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6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36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90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6217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55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530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47966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801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857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97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603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84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7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2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78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7761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78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2017-03-10T08:46:32Z</dcterms:created>
  <dcterms:modified xsi:type="dcterms:W3CDTF">2017-03-10T08:47:22Z</dcterms:modified>
</cp:coreProperties>
</file>