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42217</c:v>
                </c:pt>
                <c:pt idx="1">
                  <c:v>42248</c:v>
                </c:pt>
                <c:pt idx="2">
                  <c:v>42278</c:v>
                </c:pt>
                <c:pt idx="3">
                  <c:v>42309</c:v>
                </c:pt>
                <c:pt idx="4">
                  <c:v>42339</c:v>
                </c:pt>
                <c:pt idx="5">
                  <c:v>42370</c:v>
                </c:pt>
                <c:pt idx="6">
                  <c:v>42401</c:v>
                </c:pt>
                <c:pt idx="7">
                  <c:v>42430</c:v>
                </c:pt>
                <c:pt idx="8">
                  <c:v>42461</c:v>
                </c:pt>
                <c:pt idx="9">
                  <c:v>42491</c:v>
                </c:pt>
                <c:pt idx="10">
                  <c:v>42522</c:v>
                </c:pt>
                <c:pt idx="11">
                  <c:v>42552</c:v>
                </c:pt>
                <c:pt idx="12">
                  <c:v>42583</c:v>
                </c:pt>
                <c:pt idx="13">
                  <c:v>42614</c:v>
                </c:pt>
                <c:pt idx="14">
                  <c:v>42644</c:v>
                </c:pt>
                <c:pt idx="15">
                  <c:v>42675</c:v>
                </c:pt>
                <c:pt idx="16">
                  <c:v>42705</c:v>
                </c:pt>
                <c:pt idx="17">
                  <c:v>42736</c:v>
                </c:pt>
                <c:pt idx="18">
                  <c:v>42767</c:v>
                </c:pt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6</c:v>
                </c:pt>
                <c:pt idx="1">
                  <c:v>20</c:v>
                </c:pt>
                <c:pt idx="2">
                  <c:v>12</c:v>
                </c:pt>
                <c:pt idx="3">
                  <c:v>23</c:v>
                </c:pt>
                <c:pt idx="4">
                  <c:v>15</c:v>
                </c:pt>
                <c:pt idx="5">
                  <c:v>14</c:v>
                </c:pt>
                <c:pt idx="6">
                  <c:v>28</c:v>
                </c:pt>
                <c:pt idx="7">
                  <c:v>26</c:v>
                </c:pt>
                <c:pt idx="8">
                  <c:v>36</c:v>
                </c:pt>
                <c:pt idx="9">
                  <c:v>29</c:v>
                </c:pt>
                <c:pt idx="10">
                  <c:v>32</c:v>
                </c:pt>
                <c:pt idx="11">
                  <c:v>15</c:v>
                </c:pt>
                <c:pt idx="12">
                  <c:v>14</c:v>
                </c:pt>
                <c:pt idx="13">
                  <c:v>34</c:v>
                </c:pt>
                <c:pt idx="14">
                  <c:v>21</c:v>
                </c:pt>
                <c:pt idx="15">
                  <c:v>37</c:v>
                </c:pt>
                <c:pt idx="16">
                  <c:v>6</c:v>
                </c:pt>
                <c:pt idx="17">
                  <c:v>8</c:v>
                </c:pt>
                <c:pt idx="18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F8-441E-A49C-8B147B610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782672"/>
        <c:axId val="268782016"/>
      </c:lineChart>
      <c:dateAx>
        <c:axId val="268782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82016"/>
        <c:crosses val="autoZero"/>
        <c:auto val="1"/>
        <c:lblOffset val="100"/>
        <c:baseTimeUnit val="months"/>
      </c:dateAx>
      <c:valAx>
        <c:axId val="26878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8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6661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08/01/2015 - 02/28/2017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0140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2017-03-08T08:59:28Z</dcterms:created>
  <dcterms:modified xsi:type="dcterms:W3CDTF">2017-03-08T08:59:32Z</dcterms:modified>
</cp:coreProperties>
</file>