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Bayer 04 Leverkusen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Sheet1!$A$2:$A$60</c:f>
              <c:numCache>
                <c:formatCode>m/d/yyyy</c:formatCode>
                <c:ptCount val="59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</c:numCache>
            </c:numRef>
          </c:cat>
          <c:val>
            <c:numRef>
              <c:f>Sheet1!$B$2:$B$60</c:f>
              <c:numCache>
                <c:formatCode>General</c:formatCode>
                <c:ptCount val="59"/>
                <c:pt idx="0">
                  <c:v>144058</c:v>
                </c:pt>
                <c:pt idx="1">
                  <c:v>143882</c:v>
                </c:pt>
                <c:pt idx="2">
                  <c:v>143847</c:v>
                </c:pt>
                <c:pt idx="3">
                  <c:v>143824</c:v>
                </c:pt>
                <c:pt idx="4">
                  <c:v>143786</c:v>
                </c:pt>
                <c:pt idx="5">
                  <c:v>143735</c:v>
                </c:pt>
                <c:pt idx="6">
                  <c:v>143692</c:v>
                </c:pt>
                <c:pt idx="7">
                  <c:v>143648</c:v>
                </c:pt>
                <c:pt idx="8">
                  <c:v>143373</c:v>
                </c:pt>
                <c:pt idx="9">
                  <c:v>143338</c:v>
                </c:pt>
                <c:pt idx="10">
                  <c:v>143308</c:v>
                </c:pt>
                <c:pt idx="11">
                  <c:v>143293</c:v>
                </c:pt>
                <c:pt idx="12">
                  <c:v>143277</c:v>
                </c:pt>
                <c:pt idx="13">
                  <c:v>143275</c:v>
                </c:pt>
                <c:pt idx="14">
                  <c:v>143274</c:v>
                </c:pt>
                <c:pt idx="15">
                  <c:v>143460</c:v>
                </c:pt>
                <c:pt idx="16">
                  <c:v>143492</c:v>
                </c:pt>
                <c:pt idx="17">
                  <c:v>143485</c:v>
                </c:pt>
                <c:pt idx="18">
                  <c:v>143469</c:v>
                </c:pt>
                <c:pt idx="19">
                  <c:v>143472</c:v>
                </c:pt>
                <c:pt idx="20">
                  <c:v>143461</c:v>
                </c:pt>
                <c:pt idx="21">
                  <c:v>143644</c:v>
                </c:pt>
                <c:pt idx="22">
                  <c:v>143924</c:v>
                </c:pt>
                <c:pt idx="23">
                  <c:v>143950</c:v>
                </c:pt>
                <c:pt idx="24">
                  <c:v>143946</c:v>
                </c:pt>
                <c:pt idx="25">
                  <c:v>143942</c:v>
                </c:pt>
                <c:pt idx="26">
                  <c:v>143939</c:v>
                </c:pt>
                <c:pt idx="27">
                  <c:v>143979</c:v>
                </c:pt>
                <c:pt idx="28">
                  <c:v>143974</c:v>
                </c:pt>
                <c:pt idx="29">
                  <c:v>144182</c:v>
                </c:pt>
                <c:pt idx="30">
                  <c:v>144220</c:v>
                </c:pt>
                <c:pt idx="31">
                  <c:v>144212</c:v>
                </c:pt>
                <c:pt idx="32">
                  <c:v>144802</c:v>
                </c:pt>
                <c:pt idx="33">
                  <c:v>144921</c:v>
                </c:pt>
                <c:pt idx="34">
                  <c:v>144908</c:v>
                </c:pt>
                <c:pt idx="35">
                  <c:v>144907</c:v>
                </c:pt>
                <c:pt idx="36">
                  <c:v>144999</c:v>
                </c:pt>
                <c:pt idx="37">
                  <c:v>145199</c:v>
                </c:pt>
                <c:pt idx="38">
                  <c:v>145183</c:v>
                </c:pt>
                <c:pt idx="39">
                  <c:v>145169</c:v>
                </c:pt>
                <c:pt idx="40">
                  <c:v>145133</c:v>
                </c:pt>
                <c:pt idx="41">
                  <c:v>145150</c:v>
                </c:pt>
                <c:pt idx="42">
                  <c:v>145146</c:v>
                </c:pt>
                <c:pt idx="43">
                  <c:v>145254</c:v>
                </c:pt>
                <c:pt idx="44">
                  <c:v>145226</c:v>
                </c:pt>
                <c:pt idx="45">
                  <c:v>145269</c:v>
                </c:pt>
                <c:pt idx="46">
                  <c:v>145263</c:v>
                </c:pt>
                <c:pt idx="47">
                  <c:v>145325</c:v>
                </c:pt>
                <c:pt idx="48">
                  <c:v>145400</c:v>
                </c:pt>
                <c:pt idx="49">
                  <c:v>145420</c:v>
                </c:pt>
                <c:pt idx="50">
                  <c:v>145490</c:v>
                </c:pt>
                <c:pt idx="51">
                  <c:v>145614</c:v>
                </c:pt>
                <c:pt idx="52">
                  <c:v>145613</c:v>
                </c:pt>
                <c:pt idx="53">
                  <c:v>145614</c:v>
                </c:pt>
                <c:pt idx="54">
                  <c:v>145636</c:v>
                </c:pt>
                <c:pt idx="55">
                  <c:v>145649</c:v>
                </c:pt>
                <c:pt idx="56">
                  <c:v>145662</c:v>
                </c:pt>
                <c:pt idx="57">
                  <c:v>145754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A0-44B6-847F-543E9D53F9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Bayer 04 Leverkusen Default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Sheet1!$A$2:$A$60</c:f>
              <c:numCache>
                <c:formatCode>m/d/yyyy</c:formatCode>
                <c:ptCount val="59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</c:numCache>
            </c:numRef>
          </c:cat>
          <c:val>
            <c:numRef>
              <c:f>Sheet1!$C$2:$C$60</c:f>
              <c:numCache>
                <c:formatCode>General</c:formatCode>
                <c:ptCount val="59"/>
                <c:pt idx="0">
                  <c:v>1216767</c:v>
                </c:pt>
                <c:pt idx="1">
                  <c:v>1217374</c:v>
                </c:pt>
                <c:pt idx="2">
                  <c:v>1217134</c:v>
                </c:pt>
                <c:pt idx="3">
                  <c:v>1216906</c:v>
                </c:pt>
                <c:pt idx="4">
                  <c:v>1216512</c:v>
                </c:pt>
                <c:pt idx="5">
                  <c:v>1217105</c:v>
                </c:pt>
                <c:pt idx="6">
                  <c:v>1218757</c:v>
                </c:pt>
                <c:pt idx="7">
                  <c:v>1220869</c:v>
                </c:pt>
                <c:pt idx="8">
                  <c:v>1223008</c:v>
                </c:pt>
                <c:pt idx="9">
                  <c:v>1222722</c:v>
                </c:pt>
                <c:pt idx="10">
                  <c:v>1222789</c:v>
                </c:pt>
                <c:pt idx="11">
                  <c:v>1222611</c:v>
                </c:pt>
                <c:pt idx="12">
                  <c:v>1222606</c:v>
                </c:pt>
                <c:pt idx="13">
                  <c:v>1222396</c:v>
                </c:pt>
                <c:pt idx="14">
                  <c:v>1222458</c:v>
                </c:pt>
                <c:pt idx="15">
                  <c:v>1223274</c:v>
                </c:pt>
                <c:pt idx="16">
                  <c:v>1223000</c:v>
                </c:pt>
                <c:pt idx="17">
                  <c:v>1222700</c:v>
                </c:pt>
                <c:pt idx="18">
                  <c:v>1222612</c:v>
                </c:pt>
                <c:pt idx="19">
                  <c:v>1222642</c:v>
                </c:pt>
                <c:pt idx="20">
                  <c:v>1222445</c:v>
                </c:pt>
                <c:pt idx="21">
                  <c:v>1222534</c:v>
                </c:pt>
                <c:pt idx="22">
                  <c:v>1223472</c:v>
                </c:pt>
                <c:pt idx="23">
                  <c:v>1223199</c:v>
                </c:pt>
                <c:pt idx="24">
                  <c:v>1223002</c:v>
                </c:pt>
                <c:pt idx="25">
                  <c:v>1222947</c:v>
                </c:pt>
                <c:pt idx="26">
                  <c:v>1222894</c:v>
                </c:pt>
                <c:pt idx="27">
                  <c:v>1223073</c:v>
                </c:pt>
                <c:pt idx="28">
                  <c:v>1223052</c:v>
                </c:pt>
                <c:pt idx="29">
                  <c:v>1223651</c:v>
                </c:pt>
                <c:pt idx="30">
                  <c:v>1223572</c:v>
                </c:pt>
                <c:pt idx="31">
                  <c:v>1223497</c:v>
                </c:pt>
                <c:pt idx="32">
                  <c:v>1223789</c:v>
                </c:pt>
                <c:pt idx="33">
                  <c:v>1223859</c:v>
                </c:pt>
                <c:pt idx="34">
                  <c:v>1223825</c:v>
                </c:pt>
                <c:pt idx="35">
                  <c:v>1223804</c:v>
                </c:pt>
                <c:pt idx="36">
                  <c:v>1224311</c:v>
                </c:pt>
                <c:pt idx="37">
                  <c:v>1224178</c:v>
                </c:pt>
                <c:pt idx="38">
                  <c:v>1223960</c:v>
                </c:pt>
                <c:pt idx="39">
                  <c:v>1223737</c:v>
                </c:pt>
                <c:pt idx="40">
                  <c:v>1223460</c:v>
                </c:pt>
                <c:pt idx="41">
                  <c:v>1223538</c:v>
                </c:pt>
                <c:pt idx="42">
                  <c:v>1223506</c:v>
                </c:pt>
                <c:pt idx="43">
                  <c:v>1224065</c:v>
                </c:pt>
                <c:pt idx="44">
                  <c:v>1223919</c:v>
                </c:pt>
                <c:pt idx="45">
                  <c:v>1224508</c:v>
                </c:pt>
                <c:pt idx="46">
                  <c:v>1224538</c:v>
                </c:pt>
                <c:pt idx="47">
                  <c:v>1225047</c:v>
                </c:pt>
                <c:pt idx="48">
                  <c:v>1225120</c:v>
                </c:pt>
                <c:pt idx="49">
                  <c:v>1225121</c:v>
                </c:pt>
                <c:pt idx="50">
                  <c:v>1225624</c:v>
                </c:pt>
                <c:pt idx="51">
                  <c:v>1226775</c:v>
                </c:pt>
                <c:pt idx="52">
                  <c:v>1226947</c:v>
                </c:pt>
                <c:pt idx="53">
                  <c:v>1226996</c:v>
                </c:pt>
                <c:pt idx="54">
                  <c:v>1227059</c:v>
                </c:pt>
                <c:pt idx="55">
                  <c:v>1227150</c:v>
                </c:pt>
                <c:pt idx="56">
                  <c:v>1227182</c:v>
                </c:pt>
                <c:pt idx="57">
                  <c:v>1227826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A0-44B6-847F-543E9D53F9F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Bayer 04 Leverkusen 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Sheet1!$A$2:$A$60</c:f>
              <c:numCache>
                <c:formatCode>m/d/yyyy</c:formatCode>
                <c:ptCount val="59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</c:numCache>
            </c:numRef>
          </c:cat>
          <c:val>
            <c:numRef>
              <c:f>Sheet1!$D$2:$D$60</c:f>
              <c:numCache>
                <c:formatCode>General</c:formatCode>
                <c:ptCount val="59"/>
                <c:pt idx="0">
                  <c:v>1048822</c:v>
                </c:pt>
                <c:pt idx="1">
                  <c:v>1049182</c:v>
                </c:pt>
                <c:pt idx="2">
                  <c:v>1049425</c:v>
                </c:pt>
                <c:pt idx="3">
                  <c:v>1049645</c:v>
                </c:pt>
                <c:pt idx="4">
                  <c:v>1049769</c:v>
                </c:pt>
                <c:pt idx="5">
                  <c:v>1058126</c:v>
                </c:pt>
                <c:pt idx="6">
                  <c:v>1074568</c:v>
                </c:pt>
                <c:pt idx="7">
                  <c:v>1089977</c:v>
                </c:pt>
                <c:pt idx="8">
                  <c:v>1102395</c:v>
                </c:pt>
                <c:pt idx="9">
                  <c:v>1111627</c:v>
                </c:pt>
                <c:pt idx="10">
                  <c:v>1114919</c:v>
                </c:pt>
                <c:pt idx="11">
                  <c:v>1120830</c:v>
                </c:pt>
                <c:pt idx="12">
                  <c:v>1126485</c:v>
                </c:pt>
                <c:pt idx="13">
                  <c:v>1132054</c:v>
                </c:pt>
                <c:pt idx="14">
                  <c:v>1134783</c:v>
                </c:pt>
                <c:pt idx="15">
                  <c:v>1134917</c:v>
                </c:pt>
                <c:pt idx="16">
                  <c:v>1135289</c:v>
                </c:pt>
                <c:pt idx="17">
                  <c:v>1135299</c:v>
                </c:pt>
                <c:pt idx="18">
                  <c:v>1135302</c:v>
                </c:pt>
                <c:pt idx="19">
                  <c:v>1135289</c:v>
                </c:pt>
                <c:pt idx="20">
                  <c:v>1135345</c:v>
                </c:pt>
                <c:pt idx="21">
                  <c:v>1135487</c:v>
                </c:pt>
                <c:pt idx="22">
                  <c:v>1135375</c:v>
                </c:pt>
                <c:pt idx="23">
                  <c:v>1135417</c:v>
                </c:pt>
                <c:pt idx="24">
                  <c:v>1135439</c:v>
                </c:pt>
                <c:pt idx="25">
                  <c:v>1135471</c:v>
                </c:pt>
                <c:pt idx="26">
                  <c:v>1135483</c:v>
                </c:pt>
                <c:pt idx="27">
                  <c:v>1136526</c:v>
                </c:pt>
                <c:pt idx="28">
                  <c:v>1136637</c:v>
                </c:pt>
                <c:pt idx="29">
                  <c:v>1136620</c:v>
                </c:pt>
                <c:pt idx="30">
                  <c:v>1136733</c:v>
                </c:pt>
                <c:pt idx="31">
                  <c:v>1136747</c:v>
                </c:pt>
                <c:pt idx="32">
                  <c:v>1136703</c:v>
                </c:pt>
                <c:pt idx="33">
                  <c:v>1136647</c:v>
                </c:pt>
                <c:pt idx="34">
                  <c:v>1136654</c:v>
                </c:pt>
                <c:pt idx="35">
                  <c:v>1136618</c:v>
                </c:pt>
                <c:pt idx="36">
                  <c:v>1136514</c:v>
                </c:pt>
                <c:pt idx="37">
                  <c:v>1136508</c:v>
                </c:pt>
                <c:pt idx="38">
                  <c:v>1136214</c:v>
                </c:pt>
                <c:pt idx="39">
                  <c:v>1136096</c:v>
                </c:pt>
                <c:pt idx="40">
                  <c:v>1135915</c:v>
                </c:pt>
                <c:pt idx="41">
                  <c:v>1137169</c:v>
                </c:pt>
                <c:pt idx="42">
                  <c:v>1137257</c:v>
                </c:pt>
                <c:pt idx="43">
                  <c:v>1137444</c:v>
                </c:pt>
                <c:pt idx="44">
                  <c:v>1137410</c:v>
                </c:pt>
                <c:pt idx="45">
                  <c:v>1138426</c:v>
                </c:pt>
                <c:pt idx="46">
                  <c:v>1138588</c:v>
                </c:pt>
                <c:pt idx="47">
                  <c:v>1140068</c:v>
                </c:pt>
                <c:pt idx="48">
                  <c:v>1140715</c:v>
                </c:pt>
                <c:pt idx="49">
                  <c:v>1141041</c:v>
                </c:pt>
                <c:pt idx="50">
                  <c:v>1141348</c:v>
                </c:pt>
                <c:pt idx="51">
                  <c:v>1143806</c:v>
                </c:pt>
                <c:pt idx="52">
                  <c:v>1144314</c:v>
                </c:pt>
                <c:pt idx="53">
                  <c:v>1144528</c:v>
                </c:pt>
                <c:pt idx="54">
                  <c:v>1144666</c:v>
                </c:pt>
                <c:pt idx="55">
                  <c:v>1145025</c:v>
                </c:pt>
                <c:pt idx="56">
                  <c:v>1145077</c:v>
                </c:pt>
                <c:pt idx="57">
                  <c:v>1145098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A0-44B6-847F-543E9D53F9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662688"/>
        <c:axId val="247664328"/>
      </c:lineChart>
      <c:dateAx>
        <c:axId val="247662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664328"/>
        <c:crosses val="autoZero"/>
        <c:auto val="1"/>
        <c:lblOffset val="100"/>
        <c:baseTimeUnit val="days"/>
      </c:dateAx>
      <c:valAx>
        <c:axId val="247664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662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8795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6612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Total</dc:title>
  <dc:creator>Administrator</dc:creator>
  <cp:lastModifiedBy>Administrator</cp:lastModifiedBy>
  <cp:revision>1</cp:revision>
  <dcterms:created xsi:type="dcterms:W3CDTF">2017-03-01T07:38:42Z</dcterms:created>
  <dcterms:modified xsi:type="dcterms:W3CDTF">2017-03-01T07:38:50Z</dcterms:modified>
</cp:coreProperties>
</file>