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Table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80883282"/>
              </p:ext>
            </p:extLst>
          </p:nvPr>
        </p:nvGraphicFramePr>
        <p:xfrm>
          <a:off x="457200" y="1731963"/>
          <a:ext cx="8229600" cy="3261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5185957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861300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048810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504085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393731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526735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038415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402452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90414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Andreas Scheuer - 2017-02-23 11:14:09</a:t>
                      </a:r>
                      <a:r>
                        <a:rPr lang="de-DE" sz="1000"/>
                        <a:t>
Ihr habt die Wahl! Wählt ihr die Rolle rückwärts zu Oskar Lafontaine durch die SPD oder die Fortführung des Erfolgskurses durch CDU und CSU?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1.5710%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09406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Andreas Scheuer - 2017-02-22 15:44:49</a:t>
                      </a:r>
                      <a:r>
                        <a:rPr lang="de-DE" sz="1000"/>
                        <a:t>
Wenn nach einem rechtsstaatlichen Asylverfahren das Ergebnis Abschiebung lautet, muss abgeschoben werden! 
Es ist wichtig, dass wir schnell zurückführen, auch mit Sammelabschiebungen nach #Afghanistan.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2.6619%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00188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Andreas Scheuer - 2017-02-22 11:07:37</a:t>
                      </a:r>
                      <a:r>
                        <a:rPr lang="de-DE" sz="1000"/>
                        <a:t>
Bayern handelt! 
Das bayerische Kabinett hat ein Gesetz über Verbote der Gesichtsverhüllung in vielen öffentlichen Bereichen in Bayern auf den Weg gebracht.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2.3099%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944288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22.02.2017 - 23.02.2017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594317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61</Words>
  <Application>Microsoft Office PowerPoint</Application>
  <PresentationFormat>On-screen Show (4:3)</PresentationFormat>
  <Paragraphs>34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Own Posts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Own Posts Table</dc:title>
  <dc:creator>Administrator</dc:creator>
  <cp:lastModifiedBy>Administrator</cp:lastModifiedBy>
  <cp:revision>1</cp:revision>
  <dcterms:created xsi:type="dcterms:W3CDTF">2017-02-24T12:17:50Z</dcterms:created>
  <dcterms:modified xsi:type="dcterms:W3CDTF">2017-02-24T12:17:58Z</dcterms:modified>
</cp:coreProperties>
</file>