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Sheet1!$A$2:$A$482</c:f>
              <c:numCache>
                <c:formatCode>m/d/yyyy</c:formatCode>
                <c:ptCount val="481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  <c:pt idx="367">
                  <c:v>42676</c:v>
                </c:pt>
                <c:pt idx="368">
                  <c:v>42677</c:v>
                </c:pt>
                <c:pt idx="369">
                  <c:v>42678</c:v>
                </c:pt>
                <c:pt idx="370">
                  <c:v>42679</c:v>
                </c:pt>
                <c:pt idx="371">
                  <c:v>42680</c:v>
                </c:pt>
                <c:pt idx="372">
                  <c:v>42681</c:v>
                </c:pt>
                <c:pt idx="373">
                  <c:v>42682</c:v>
                </c:pt>
                <c:pt idx="374">
                  <c:v>42683</c:v>
                </c:pt>
                <c:pt idx="375">
                  <c:v>42684</c:v>
                </c:pt>
                <c:pt idx="376">
                  <c:v>42685</c:v>
                </c:pt>
                <c:pt idx="377">
                  <c:v>42686</c:v>
                </c:pt>
                <c:pt idx="378">
                  <c:v>42687</c:v>
                </c:pt>
                <c:pt idx="379">
                  <c:v>42688</c:v>
                </c:pt>
                <c:pt idx="380">
                  <c:v>42689</c:v>
                </c:pt>
                <c:pt idx="381">
                  <c:v>42690</c:v>
                </c:pt>
                <c:pt idx="382">
                  <c:v>42691</c:v>
                </c:pt>
                <c:pt idx="383">
                  <c:v>42692</c:v>
                </c:pt>
                <c:pt idx="384">
                  <c:v>42693</c:v>
                </c:pt>
                <c:pt idx="385">
                  <c:v>42694</c:v>
                </c:pt>
                <c:pt idx="386">
                  <c:v>42695</c:v>
                </c:pt>
                <c:pt idx="387">
                  <c:v>42696</c:v>
                </c:pt>
                <c:pt idx="388">
                  <c:v>42697</c:v>
                </c:pt>
                <c:pt idx="389">
                  <c:v>42698</c:v>
                </c:pt>
                <c:pt idx="390">
                  <c:v>42699</c:v>
                </c:pt>
                <c:pt idx="391">
                  <c:v>42700</c:v>
                </c:pt>
                <c:pt idx="392">
                  <c:v>42701</c:v>
                </c:pt>
                <c:pt idx="393">
                  <c:v>42702</c:v>
                </c:pt>
                <c:pt idx="394">
                  <c:v>42703</c:v>
                </c:pt>
                <c:pt idx="395">
                  <c:v>42704</c:v>
                </c:pt>
                <c:pt idx="396">
                  <c:v>42705</c:v>
                </c:pt>
                <c:pt idx="397">
                  <c:v>42706</c:v>
                </c:pt>
                <c:pt idx="398">
                  <c:v>42707</c:v>
                </c:pt>
                <c:pt idx="399">
                  <c:v>42708</c:v>
                </c:pt>
                <c:pt idx="400">
                  <c:v>42709</c:v>
                </c:pt>
                <c:pt idx="401">
                  <c:v>42710</c:v>
                </c:pt>
                <c:pt idx="402">
                  <c:v>42711</c:v>
                </c:pt>
                <c:pt idx="403">
                  <c:v>42712</c:v>
                </c:pt>
                <c:pt idx="404">
                  <c:v>42713</c:v>
                </c:pt>
                <c:pt idx="405">
                  <c:v>42714</c:v>
                </c:pt>
                <c:pt idx="406">
                  <c:v>42715</c:v>
                </c:pt>
                <c:pt idx="407">
                  <c:v>42716</c:v>
                </c:pt>
                <c:pt idx="408">
                  <c:v>42717</c:v>
                </c:pt>
                <c:pt idx="409">
                  <c:v>42718</c:v>
                </c:pt>
                <c:pt idx="410">
                  <c:v>42719</c:v>
                </c:pt>
                <c:pt idx="411">
                  <c:v>42720</c:v>
                </c:pt>
                <c:pt idx="412">
                  <c:v>42721</c:v>
                </c:pt>
                <c:pt idx="413">
                  <c:v>42722</c:v>
                </c:pt>
                <c:pt idx="414">
                  <c:v>42723</c:v>
                </c:pt>
                <c:pt idx="415">
                  <c:v>42724</c:v>
                </c:pt>
                <c:pt idx="416">
                  <c:v>42725</c:v>
                </c:pt>
                <c:pt idx="417">
                  <c:v>42726</c:v>
                </c:pt>
                <c:pt idx="418">
                  <c:v>42727</c:v>
                </c:pt>
                <c:pt idx="419">
                  <c:v>42728</c:v>
                </c:pt>
                <c:pt idx="420">
                  <c:v>42729</c:v>
                </c:pt>
                <c:pt idx="421">
                  <c:v>42730</c:v>
                </c:pt>
                <c:pt idx="422">
                  <c:v>42731</c:v>
                </c:pt>
                <c:pt idx="423">
                  <c:v>42732</c:v>
                </c:pt>
                <c:pt idx="424">
                  <c:v>42733</c:v>
                </c:pt>
                <c:pt idx="425">
                  <c:v>42734</c:v>
                </c:pt>
                <c:pt idx="426">
                  <c:v>42735</c:v>
                </c:pt>
                <c:pt idx="427">
                  <c:v>42736</c:v>
                </c:pt>
                <c:pt idx="428">
                  <c:v>42737</c:v>
                </c:pt>
                <c:pt idx="429">
                  <c:v>42738</c:v>
                </c:pt>
                <c:pt idx="430">
                  <c:v>42739</c:v>
                </c:pt>
                <c:pt idx="431">
                  <c:v>42740</c:v>
                </c:pt>
                <c:pt idx="432">
                  <c:v>42741</c:v>
                </c:pt>
                <c:pt idx="433">
                  <c:v>42742</c:v>
                </c:pt>
                <c:pt idx="434">
                  <c:v>42743</c:v>
                </c:pt>
                <c:pt idx="435">
                  <c:v>42744</c:v>
                </c:pt>
                <c:pt idx="436">
                  <c:v>42745</c:v>
                </c:pt>
                <c:pt idx="437">
                  <c:v>42746</c:v>
                </c:pt>
                <c:pt idx="438">
                  <c:v>42747</c:v>
                </c:pt>
                <c:pt idx="439">
                  <c:v>42748</c:v>
                </c:pt>
                <c:pt idx="440">
                  <c:v>42749</c:v>
                </c:pt>
                <c:pt idx="441">
                  <c:v>42750</c:v>
                </c:pt>
                <c:pt idx="442">
                  <c:v>42751</c:v>
                </c:pt>
                <c:pt idx="443">
                  <c:v>42752</c:v>
                </c:pt>
                <c:pt idx="444">
                  <c:v>42753</c:v>
                </c:pt>
                <c:pt idx="445">
                  <c:v>42754</c:v>
                </c:pt>
                <c:pt idx="446">
                  <c:v>42755</c:v>
                </c:pt>
                <c:pt idx="447">
                  <c:v>42756</c:v>
                </c:pt>
                <c:pt idx="448">
                  <c:v>42757</c:v>
                </c:pt>
                <c:pt idx="449">
                  <c:v>42758</c:v>
                </c:pt>
                <c:pt idx="450">
                  <c:v>42759</c:v>
                </c:pt>
                <c:pt idx="451">
                  <c:v>42760</c:v>
                </c:pt>
                <c:pt idx="452">
                  <c:v>42761</c:v>
                </c:pt>
                <c:pt idx="453">
                  <c:v>42762</c:v>
                </c:pt>
                <c:pt idx="454">
                  <c:v>42763</c:v>
                </c:pt>
                <c:pt idx="455">
                  <c:v>42764</c:v>
                </c:pt>
                <c:pt idx="456">
                  <c:v>42765</c:v>
                </c:pt>
                <c:pt idx="457">
                  <c:v>42766</c:v>
                </c:pt>
                <c:pt idx="458">
                  <c:v>42767</c:v>
                </c:pt>
                <c:pt idx="459">
                  <c:v>42768</c:v>
                </c:pt>
                <c:pt idx="460">
                  <c:v>42769</c:v>
                </c:pt>
                <c:pt idx="461">
                  <c:v>42770</c:v>
                </c:pt>
                <c:pt idx="462">
                  <c:v>42771</c:v>
                </c:pt>
                <c:pt idx="463">
                  <c:v>42772</c:v>
                </c:pt>
                <c:pt idx="464">
                  <c:v>42773</c:v>
                </c:pt>
                <c:pt idx="465">
                  <c:v>42774</c:v>
                </c:pt>
                <c:pt idx="466">
                  <c:v>42775</c:v>
                </c:pt>
                <c:pt idx="467">
                  <c:v>42776</c:v>
                </c:pt>
                <c:pt idx="468">
                  <c:v>42777</c:v>
                </c:pt>
                <c:pt idx="469">
                  <c:v>42778</c:v>
                </c:pt>
                <c:pt idx="470">
                  <c:v>42779</c:v>
                </c:pt>
                <c:pt idx="471">
                  <c:v>42780</c:v>
                </c:pt>
                <c:pt idx="472">
                  <c:v>42781</c:v>
                </c:pt>
                <c:pt idx="473">
                  <c:v>42782</c:v>
                </c:pt>
                <c:pt idx="474">
                  <c:v>42783</c:v>
                </c:pt>
                <c:pt idx="475">
                  <c:v>42784</c:v>
                </c:pt>
                <c:pt idx="476">
                  <c:v>42785</c:v>
                </c:pt>
                <c:pt idx="477">
                  <c:v>42786</c:v>
                </c:pt>
                <c:pt idx="478">
                  <c:v>42787</c:v>
                </c:pt>
                <c:pt idx="479">
                  <c:v>42788</c:v>
                </c:pt>
                <c:pt idx="480">
                  <c:v>42789</c:v>
                </c:pt>
              </c:numCache>
            </c:numRef>
          </c:cat>
          <c:val>
            <c:numRef>
              <c:f>Sheet1!$B$2:$B$482</c:f>
              <c:numCache>
                <c:formatCode>General</c:formatCode>
                <c:ptCount val="481"/>
                <c:pt idx="0">
                  <c:v>436</c:v>
                </c:pt>
                <c:pt idx="1">
                  <c:v>9885</c:v>
                </c:pt>
                <c:pt idx="2">
                  <c:v>2813</c:v>
                </c:pt>
                <c:pt idx="3">
                  <c:v>3335</c:v>
                </c:pt>
                <c:pt idx="4">
                  <c:v>4544</c:v>
                </c:pt>
                <c:pt idx="5">
                  <c:v>7707</c:v>
                </c:pt>
                <c:pt idx="6">
                  <c:v>1474</c:v>
                </c:pt>
                <c:pt idx="7">
                  <c:v>553</c:v>
                </c:pt>
                <c:pt idx="8">
                  <c:v>547</c:v>
                </c:pt>
                <c:pt idx="9">
                  <c:v>5102</c:v>
                </c:pt>
                <c:pt idx="10">
                  <c:v>3948</c:v>
                </c:pt>
                <c:pt idx="11">
                  <c:v>2959</c:v>
                </c:pt>
                <c:pt idx="12">
                  <c:v>9361</c:v>
                </c:pt>
                <c:pt idx="13">
                  <c:v>2950</c:v>
                </c:pt>
                <c:pt idx="14">
                  <c:v>4843</c:v>
                </c:pt>
                <c:pt idx="15">
                  <c:v>1297</c:v>
                </c:pt>
                <c:pt idx="16">
                  <c:v>4803</c:v>
                </c:pt>
                <c:pt idx="17">
                  <c:v>1187</c:v>
                </c:pt>
                <c:pt idx="18">
                  <c:v>769</c:v>
                </c:pt>
                <c:pt idx="19">
                  <c:v>449</c:v>
                </c:pt>
                <c:pt idx="20">
                  <c:v>1114</c:v>
                </c:pt>
                <c:pt idx="21">
                  <c:v>685</c:v>
                </c:pt>
                <c:pt idx="22">
                  <c:v>15949</c:v>
                </c:pt>
                <c:pt idx="23">
                  <c:v>48759</c:v>
                </c:pt>
                <c:pt idx="24">
                  <c:v>34570</c:v>
                </c:pt>
                <c:pt idx="25">
                  <c:v>11887</c:v>
                </c:pt>
                <c:pt idx="26">
                  <c:v>6013</c:v>
                </c:pt>
                <c:pt idx="27">
                  <c:v>6786</c:v>
                </c:pt>
                <c:pt idx="28">
                  <c:v>5221</c:v>
                </c:pt>
                <c:pt idx="29">
                  <c:v>2844</c:v>
                </c:pt>
                <c:pt idx="30">
                  <c:v>926</c:v>
                </c:pt>
                <c:pt idx="31">
                  <c:v>770</c:v>
                </c:pt>
                <c:pt idx="32">
                  <c:v>7350</c:v>
                </c:pt>
                <c:pt idx="33">
                  <c:v>9284</c:v>
                </c:pt>
                <c:pt idx="34">
                  <c:v>14639</c:v>
                </c:pt>
                <c:pt idx="35">
                  <c:v>22655</c:v>
                </c:pt>
                <c:pt idx="36">
                  <c:v>7109</c:v>
                </c:pt>
                <c:pt idx="37">
                  <c:v>1862</c:v>
                </c:pt>
                <c:pt idx="38">
                  <c:v>9037</c:v>
                </c:pt>
                <c:pt idx="39">
                  <c:v>11886</c:v>
                </c:pt>
                <c:pt idx="40">
                  <c:v>14750</c:v>
                </c:pt>
                <c:pt idx="41">
                  <c:v>14671</c:v>
                </c:pt>
                <c:pt idx="42">
                  <c:v>4943</c:v>
                </c:pt>
                <c:pt idx="43">
                  <c:v>14188</c:v>
                </c:pt>
                <c:pt idx="44">
                  <c:v>11171</c:v>
                </c:pt>
                <c:pt idx="45">
                  <c:v>15447</c:v>
                </c:pt>
                <c:pt idx="46">
                  <c:v>10081</c:v>
                </c:pt>
                <c:pt idx="47">
                  <c:v>10439</c:v>
                </c:pt>
                <c:pt idx="48">
                  <c:v>17242</c:v>
                </c:pt>
                <c:pt idx="49">
                  <c:v>10517</c:v>
                </c:pt>
                <c:pt idx="50">
                  <c:v>18907</c:v>
                </c:pt>
                <c:pt idx="51">
                  <c:v>3655</c:v>
                </c:pt>
                <c:pt idx="52">
                  <c:v>1215</c:v>
                </c:pt>
                <c:pt idx="53">
                  <c:v>2270</c:v>
                </c:pt>
                <c:pt idx="54">
                  <c:v>1474</c:v>
                </c:pt>
                <c:pt idx="55">
                  <c:v>566</c:v>
                </c:pt>
                <c:pt idx="56">
                  <c:v>376</c:v>
                </c:pt>
                <c:pt idx="57">
                  <c:v>5119</c:v>
                </c:pt>
                <c:pt idx="58">
                  <c:v>1672</c:v>
                </c:pt>
                <c:pt idx="59">
                  <c:v>1128</c:v>
                </c:pt>
                <c:pt idx="60">
                  <c:v>283</c:v>
                </c:pt>
                <c:pt idx="61">
                  <c:v>412</c:v>
                </c:pt>
                <c:pt idx="62">
                  <c:v>637</c:v>
                </c:pt>
                <c:pt idx="63">
                  <c:v>802</c:v>
                </c:pt>
                <c:pt idx="64">
                  <c:v>3228</c:v>
                </c:pt>
                <c:pt idx="65">
                  <c:v>703</c:v>
                </c:pt>
                <c:pt idx="66">
                  <c:v>3684</c:v>
                </c:pt>
                <c:pt idx="67">
                  <c:v>1313</c:v>
                </c:pt>
                <c:pt idx="68">
                  <c:v>5919</c:v>
                </c:pt>
                <c:pt idx="69">
                  <c:v>2389</c:v>
                </c:pt>
                <c:pt idx="70">
                  <c:v>1214</c:v>
                </c:pt>
                <c:pt idx="71">
                  <c:v>640</c:v>
                </c:pt>
                <c:pt idx="72">
                  <c:v>284</c:v>
                </c:pt>
                <c:pt idx="73">
                  <c:v>3671</c:v>
                </c:pt>
                <c:pt idx="74">
                  <c:v>13376</c:v>
                </c:pt>
                <c:pt idx="75">
                  <c:v>21114</c:v>
                </c:pt>
                <c:pt idx="76">
                  <c:v>18680</c:v>
                </c:pt>
                <c:pt idx="77">
                  <c:v>6891</c:v>
                </c:pt>
                <c:pt idx="78">
                  <c:v>2485</c:v>
                </c:pt>
                <c:pt idx="79">
                  <c:v>2312</c:v>
                </c:pt>
                <c:pt idx="80">
                  <c:v>5008</c:v>
                </c:pt>
                <c:pt idx="81">
                  <c:v>9664</c:v>
                </c:pt>
                <c:pt idx="82">
                  <c:v>13948</c:v>
                </c:pt>
                <c:pt idx="83">
                  <c:v>15743</c:v>
                </c:pt>
                <c:pt idx="84">
                  <c:v>5404</c:v>
                </c:pt>
                <c:pt idx="85">
                  <c:v>3850</c:v>
                </c:pt>
                <c:pt idx="86">
                  <c:v>2758</c:v>
                </c:pt>
                <c:pt idx="87">
                  <c:v>5953</c:v>
                </c:pt>
                <c:pt idx="88">
                  <c:v>4134</c:v>
                </c:pt>
                <c:pt idx="89">
                  <c:v>7351</c:v>
                </c:pt>
                <c:pt idx="90">
                  <c:v>6912</c:v>
                </c:pt>
                <c:pt idx="91">
                  <c:v>5521</c:v>
                </c:pt>
                <c:pt idx="92">
                  <c:v>3562</c:v>
                </c:pt>
                <c:pt idx="93">
                  <c:v>1742</c:v>
                </c:pt>
                <c:pt idx="94">
                  <c:v>856</c:v>
                </c:pt>
                <c:pt idx="95">
                  <c:v>5256</c:v>
                </c:pt>
                <c:pt idx="96">
                  <c:v>2696</c:v>
                </c:pt>
                <c:pt idx="97">
                  <c:v>1311</c:v>
                </c:pt>
                <c:pt idx="98">
                  <c:v>7007</c:v>
                </c:pt>
                <c:pt idx="99">
                  <c:v>5269</c:v>
                </c:pt>
                <c:pt idx="100">
                  <c:v>1107</c:v>
                </c:pt>
                <c:pt idx="101">
                  <c:v>561</c:v>
                </c:pt>
                <c:pt idx="102">
                  <c:v>2153</c:v>
                </c:pt>
                <c:pt idx="103">
                  <c:v>11001</c:v>
                </c:pt>
                <c:pt idx="104">
                  <c:v>13462</c:v>
                </c:pt>
                <c:pt idx="105">
                  <c:v>5032</c:v>
                </c:pt>
                <c:pt idx="106">
                  <c:v>1392</c:v>
                </c:pt>
                <c:pt idx="107">
                  <c:v>29233</c:v>
                </c:pt>
                <c:pt idx="108">
                  <c:v>5913</c:v>
                </c:pt>
                <c:pt idx="109">
                  <c:v>6299</c:v>
                </c:pt>
                <c:pt idx="110">
                  <c:v>1567</c:v>
                </c:pt>
                <c:pt idx="111">
                  <c:v>355</c:v>
                </c:pt>
                <c:pt idx="112">
                  <c:v>545</c:v>
                </c:pt>
                <c:pt idx="113">
                  <c:v>838</c:v>
                </c:pt>
                <c:pt idx="114">
                  <c:v>3453</c:v>
                </c:pt>
                <c:pt idx="115">
                  <c:v>16685</c:v>
                </c:pt>
                <c:pt idx="116">
                  <c:v>4944</c:v>
                </c:pt>
                <c:pt idx="117">
                  <c:v>3625</c:v>
                </c:pt>
                <c:pt idx="118">
                  <c:v>6915</c:v>
                </c:pt>
                <c:pt idx="119">
                  <c:v>21392</c:v>
                </c:pt>
                <c:pt idx="120">
                  <c:v>4526</c:v>
                </c:pt>
                <c:pt idx="121">
                  <c:v>9547</c:v>
                </c:pt>
                <c:pt idx="122">
                  <c:v>13218</c:v>
                </c:pt>
                <c:pt idx="123">
                  <c:v>5270</c:v>
                </c:pt>
                <c:pt idx="124">
                  <c:v>3139</c:v>
                </c:pt>
                <c:pt idx="125">
                  <c:v>2972</c:v>
                </c:pt>
                <c:pt idx="126">
                  <c:v>1684</c:v>
                </c:pt>
                <c:pt idx="127">
                  <c:v>6377</c:v>
                </c:pt>
                <c:pt idx="128">
                  <c:v>6404</c:v>
                </c:pt>
                <c:pt idx="129">
                  <c:v>1375</c:v>
                </c:pt>
                <c:pt idx="130">
                  <c:v>10974</c:v>
                </c:pt>
                <c:pt idx="131">
                  <c:v>5175</c:v>
                </c:pt>
                <c:pt idx="132">
                  <c:v>1791</c:v>
                </c:pt>
                <c:pt idx="133">
                  <c:v>941</c:v>
                </c:pt>
                <c:pt idx="134">
                  <c:v>535</c:v>
                </c:pt>
                <c:pt idx="135">
                  <c:v>414</c:v>
                </c:pt>
                <c:pt idx="136">
                  <c:v>317</c:v>
                </c:pt>
                <c:pt idx="137">
                  <c:v>9532</c:v>
                </c:pt>
                <c:pt idx="138">
                  <c:v>4820</c:v>
                </c:pt>
                <c:pt idx="139">
                  <c:v>1015</c:v>
                </c:pt>
                <c:pt idx="140">
                  <c:v>708</c:v>
                </c:pt>
                <c:pt idx="141">
                  <c:v>1203</c:v>
                </c:pt>
                <c:pt idx="142">
                  <c:v>5717</c:v>
                </c:pt>
                <c:pt idx="143">
                  <c:v>4506</c:v>
                </c:pt>
                <c:pt idx="144">
                  <c:v>3084</c:v>
                </c:pt>
                <c:pt idx="145">
                  <c:v>1366</c:v>
                </c:pt>
                <c:pt idx="146">
                  <c:v>478</c:v>
                </c:pt>
                <c:pt idx="147">
                  <c:v>408</c:v>
                </c:pt>
                <c:pt idx="148">
                  <c:v>253</c:v>
                </c:pt>
                <c:pt idx="149">
                  <c:v>195</c:v>
                </c:pt>
                <c:pt idx="150">
                  <c:v>3921</c:v>
                </c:pt>
                <c:pt idx="151">
                  <c:v>934</c:v>
                </c:pt>
                <c:pt idx="152">
                  <c:v>168</c:v>
                </c:pt>
                <c:pt idx="153">
                  <c:v>131</c:v>
                </c:pt>
                <c:pt idx="154">
                  <c:v>129</c:v>
                </c:pt>
                <c:pt idx="155">
                  <c:v>280</c:v>
                </c:pt>
                <c:pt idx="156">
                  <c:v>183</c:v>
                </c:pt>
                <c:pt idx="157">
                  <c:v>182</c:v>
                </c:pt>
                <c:pt idx="158">
                  <c:v>151</c:v>
                </c:pt>
                <c:pt idx="159">
                  <c:v>174</c:v>
                </c:pt>
                <c:pt idx="160">
                  <c:v>826</c:v>
                </c:pt>
                <c:pt idx="161">
                  <c:v>3497</c:v>
                </c:pt>
                <c:pt idx="162">
                  <c:v>554</c:v>
                </c:pt>
                <c:pt idx="163">
                  <c:v>2214</c:v>
                </c:pt>
                <c:pt idx="164">
                  <c:v>553</c:v>
                </c:pt>
                <c:pt idx="165">
                  <c:v>209</c:v>
                </c:pt>
                <c:pt idx="166">
                  <c:v>209</c:v>
                </c:pt>
                <c:pt idx="167">
                  <c:v>134</c:v>
                </c:pt>
                <c:pt idx="168">
                  <c:v>80</c:v>
                </c:pt>
                <c:pt idx="169">
                  <c:v>61</c:v>
                </c:pt>
                <c:pt idx="170">
                  <c:v>69</c:v>
                </c:pt>
                <c:pt idx="171">
                  <c:v>441</c:v>
                </c:pt>
                <c:pt idx="172">
                  <c:v>200</c:v>
                </c:pt>
                <c:pt idx="173">
                  <c:v>37</c:v>
                </c:pt>
                <c:pt idx="174">
                  <c:v>76</c:v>
                </c:pt>
                <c:pt idx="175">
                  <c:v>32</c:v>
                </c:pt>
                <c:pt idx="176">
                  <c:v>170</c:v>
                </c:pt>
                <c:pt idx="177">
                  <c:v>456</c:v>
                </c:pt>
                <c:pt idx="178">
                  <c:v>156</c:v>
                </c:pt>
                <c:pt idx="179">
                  <c:v>134</c:v>
                </c:pt>
                <c:pt idx="180">
                  <c:v>158</c:v>
                </c:pt>
                <c:pt idx="181">
                  <c:v>18</c:v>
                </c:pt>
                <c:pt idx="182">
                  <c:v>251</c:v>
                </c:pt>
                <c:pt idx="183">
                  <c:v>2634</c:v>
                </c:pt>
                <c:pt idx="184">
                  <c:v>546</c:v>
                </c:pt>
                <c:pt idx="185">
                  <c:v>77</c:v>
                </c:pt>
                <c:pt idx="186">
                  <c:v>32</c:v>
                </c:pt>
                <c:pt idx="187">
                  <c:v>135</c:v>
                </c:pt>
                <c:pt idx="188">
                  <c:v>57</c:v>
                </c:pt>
                <c:pt idx="189">
                  <c:v>55</c:v>
                </c:pt>
                <c:pt idx="190">
                  <c:v>58</c:v>
                </c:pt>
                <c:pt idx="191">
                  <c:v>131</c:v>
                </c:pt>
                <c:pt idx="192">
                  <c:v>45</c:v>
                </c:pt>
                <c:pt idx="193">
                  <c:v>49</c:v>
                </c:pt>
                <c:pt idx="194">
                  <c:v>132</c:v>
                </c:pt>
                <c:pt idx="195">
                  <c:v>3839</c:v>
                </c:pt>
                <c:pt idx="196">
                  <c:v>718</c:v>
                </c:pt>
                <c:pt idx="197">
                  <c:v>118</c:v>
                </c:pt>
                <c:pt idx="198">
                  <c:v>83</c:v>
                </c:pt>
                <c:pt idx="199">
                  <c:v>71</c:v>
                </c:pt>
                <c:pt idx="200">
                  <c:v>6658</c:v>
                </c:pt>
                <c:pt idx="201">
                  <c:v>692</c:v>
                </c:pt>
                <c:pt idx="202">
                  <c:v>121</c:v>
                </c:pt>
                <c:pt idx="203">
                  <c:v>107</c:v>
                </c:pt>
                <c:pt idx="204">
                  <c:v>163</c:v>
                </c:pt>
                <c:pt idx="205">
                  <c:v>2300</c:v>
                </c:pt>
                <c:pt idx="206">
                  <c:v>601</c:v>
                </c:pt>
                <c:pt idx="207">
                  <c:v>146</c:v>
                </c:pt>
                <c:pt idx="208">
                  <c:v>259</c:v>
                </c:pt>
                <c:pt idx="209">
                  <c:v>104</c:v>
                </c:pt>
                <c:pt idx="210">
                  <c:v>127</c:v>
                </c:pt>
                <c:pt idx="211">
                  <c:v>91</c:v>
                </c:pt>
                <c:pt idx="212">
                  <c:v>4371</c:v>
                </c:pt>
                <c:pt idx="213">
                  <c:v>1291</c:v>
                </c:pt>
                <c:pt idx="214">
                  <c:v>196</c:v>
                </c:pt>
                <c:pt idx="215">
                  <c:v>149</c:v>
                </c:pt>
                <c:pt idx="216">
                  <c:v>122</c:v>
                </c:pt>
                <c:pt idx="217">
                  <c:v>58</c:v>
                </c:pt>
                <c:pt idx="218">
                  <c:v>36</c:v>
                </c:pt>
                <c:pt idx="219">
                  <c:v>28</c:v>
                </c:pt>
                <c:pt idx="220">
                  <c:v>23</c:v>
                </c:pt>
                <c:pt idx="221">
                  <c:v>32</c:v>
                </c:pt>
                <c:pt idx="222">
                  <c:v>10</c:v>
                </c:pt>
                <c:pt idx="223">
                  <c:v>9</c:v>
                </c:pt>
                <c:pt idx="224">
                  <c:v>12</c:v>
                </c:pt>
                <c:pt idx="225">
                  <c:v>10</c:v>
                </c:pt>
                <c:pt idx="226">
                  <c:v>35</c:v>
                </c:pt>
                <c:pt idx="227">
                  <c:v>13</c:v>
                </c:pt>
                <c:pt idx="228">
                  <c:v>357</c:v>
                </c:pt>
                <c:pt idx="229">
                  <c:v>6180</c:v>
                </c:pt>
                <c:pt idx="230">
                  <c:v>602</c:v>
                </c:pt>
                <c:pt idx="231">
                  <c:v>90</c:v>
                </c:pt>
                <c:pt idx="232">
                  <c:v>46</c:v>
                </c:pt>
                <c:pt idx="233">
                  <c:v>28</c:v>
                </c:pt>
                <c:pt idx="234">
                  <c:v>9</c:v>
                </c:pt>
                <c:pt idx="235">
                  <c:v>79</c:v>
                </c:pt>
                <c:pt idx="236">
                  <c:v>30</c:v>
                </c:pt>
                <c:pt idx="237">
                  <c:v>16</c:v>
                </c:pt>
                <c:pt idx="238">
                  <c:v>8</c:v>
                </c:pt>
                <c:pt idx="239">
                  <c:v>27</c:v>
                </c:pt>
                <c:pt idx="240">
                  <c:v>32</c:v>
                </c:pt>
                <c:pt idx="241">
                  <c:v>15</c:v>
                </c:pt>
                <c:pt idx="242">
                  <c:v>41</c:v>
                </c:pt>
                <c:pt idx="243">
                  <c:v>12</c:v>
                </c:pt>
                <c:pt idx="244">
                  <c:v>40</c:v>
                </c:pt>
                <c:pt idx="245">
                  <c:v>23</c:v>
                </c:pt>
                <c:pt idx="246">
                  <c:v>19</c:v>
                </c:pt>
                <c:pt idx="247">
                  <c:v>27</c:v>
                </c:pt>
                <c:pt idx="248">
                  <c:v>32</c:v>
                </c:pt>
                <c:pt idx="249">
                  <c:v>21</c:v>
                </c:pt>
                <c:pt idx="250">
                  <c:v>3</c:v>
                </c:pt>
                <c:pt idx="251">
                  <c:v>6</c:v>
                </c:pt>
                <c:pt idx="252">
                  <c:v>17</c:v>
                </c:pt>
                <c:pt idx="253">
                  <c:v>33</c:v>
                </c:pt>
                <c:pt idx="254">
                  <c:v>13</c:v>
                </c:pt>
                <c:pt idx="255">
                  <c:v>11</c:v>
                </c:pt>
                <c:pt idx="256">
                  <c:v>30</c:v>
                </c:pt>
                <c:pt idx="257">
                  <c:v>487</c:v>
                </c:pt>
                <c:pt idx="258">
                  <c:v>11299</c:v>
                </c:pt>
                <c:pt idx="259">
                  <c:v>4293</c:v>
                </c:pt>
                <c:pt idx="260">
                  <c:v>415</c:v>
                </c:pt>
                <c:pt idx="261">
                  <c:v>60</c:v>
                </c:pt>
                <c:pt idx="262">
                  <c:v>48</c:v>
                </c:pt>
                <c:pt idx="263">
                  <c:v>29</c:v>
                </c:pt>
                <c:pt idx="264">
                  <c:v>84</c:v>
                </c:pt>
                <c:pt idx="265">
                  <c:v>67</c:v>
                </c:pt>
                <c:pt idx="266">
                  <c:v>61</c:v>
                </c:pt>
                <c:pt idx="267">
                  <c:v>9830</c:v>
                </c:pt>
                <c:pt idx="268">
                  <c:v>6878</c:v>
                </c:pt>
                <c:pt idx="269">
                  <c:v>1322</c:v>
                </c:pt>
                <c:pt idx="270">
                  <c:v>381</c:v>
                </c:pt>
                <c:pt idx="271">
                  <c:v>62</c:v>
                </c:pt>
                <c:pt idx="272">
                  <c:v>45</c:v>
                </c:pt>
                <c:pt idx="273">
                  <c:v>207</c:v>
                </c:pt>
                <c:pt idx="274">
                  <c:v>159</c:v>
                </c:pt>
                <c:pt idx="275">
                  <c:v>106</c:v>
                </c:pt>
                <c:pt idx="276">
                  <c:v>64</c:v>
                </c:pt>
                <c:pt idx="277">
                  <c:v>4158</c:v>
                </c:pt>
                <c:pt idx="278">
                  <c:v>1857</c:v>
                </c:pt>
                <c:pt idx="279">
                  <c:v>3639</c:v>
                </c:pt>
                <c:pt idx="280">
                  <c:v>657</c:v>
                </c:pt>
                <c:pt idx="281">
                  <c:v>99</c:v>
                </c:pt>
                <c:pt idx="282">
                  <c:v>13708</c:v>
                </c:pt>
                <c:pt idx="283">
                  <c:v>3943</c:v>
                </c:pt>
                <c:pt idx="284">
                  <c:v>1208</c:v>
                </c:pt>
                <c:pt idx="285">
                  <c:v>1796</c:v>
                </c:pt>
                <c:pt idx="286">
                  <c:v>467</c:v>
                </c:pt>
                <c:pt idx="287">
                  <c:v>144</c:v>
                </c:pt>
                <c:pt idx="288">
                  <c:v>99</c:v>
                </c:pt>
                <c:pt idx="289">
                  <c:v>5248</c:v>
                </c:pt>
                <c:pt idx="290">
                  <c:v>669</c:v>
                </c:pt>
                <c:pt idx="291">
                  <c:v>110</c:v>
                </c:pt>
                <c:pt idx="292">
                  <c:v>158</c:v>
                </c:pt>
                <c:pt idx="293">
                  <c:v>50</c:v>
                </c:pt>
                <c:pt idx="294">
                  <c:v>62</c:v>
                </c:pt>
                <c:pt idx="295">
                  <c:v>48690</c:v>
                </c:pt>
                <c:pt idx="296">
                  <c:v>20295</c:v>
                </c:pt>
                <c:pt idx="297">
                  <c:v>3602</c:v>
                </c:pt>
                <c:pt idx="298">
                  <c:v>1035</c:v>
                </c:pt>
                <c:pt idx="299">
                  <c:v>3969</c:v>
                </c:pt>
                <c:pt idx="300">
                  <c:v>3581</c:v>
                </c:pt>
                <c:pt idx="301">
                  <c:v>787</c:v>
                </c:pt>
                <c:pt idx="302">
                  <c:v>226</c:v>
                </c:pt>
                <c:pt idx="303">
                  <c:v>151</c:v>
                </c:pt>
                <c:pt idx="304">
                  <c:v>129</c:v>
                </c:pt>
                <c:pt idx="305">
                  <c:v>311</c:v>
                </c:pt>
                <c:pt idx="306">
                  <c:v>116</c:v>
                </c:pt>
                <c:pt idx="307">
                  <c:v>82</c:v>
                </c:pt>
                <c:pt idx="308">
                  <c:v>31</c:v>
                </c:pt>
                <c:pt idx="309">
                  <c:v>72</c:v>
                </c:pt>
                <c:pt idx="310">
                  <c:v>788</c:v>
                </c:pt>
                <c:pt idx="311">
                  <c:v>340</c:v>
                </c:pt>
                <c:pt idx="312">
                  <c:v>44</c:v>
                </c:pt>
                <c:pt idx="313">
                  <c:v>138</c:v>
                </c:pt>
                <c:pt idx="314">
                  <c:v>46</c:v>
                </c:pt>
                <c:pt idx="315">
                  <c:v>110</c:v>
                </c:pt>
                <c:pt idx="316">
                  <c:v>38</c:v>
                </c:pt>
                <c:pt idx="317">
                  <c:v>65</c:v>
                </c:pt>
                <c:pt idx="318">
                  <c:v>46</c:v>
                </c:pt>
                <c:pt idx="319">
                  <c:v>141</c:v>
                </c:pt>
                <c:pt idx="320">
                  <c:v>100</c:v>
                </c:pt>
                <c:pt idx="321">
                  <c:v>50</c:v>
                </c:pt>
                <c:pt idx="322">
                  <c:v>171</c:v>
                </c:pt>
                <c:pt idx="323">
                  <c:v>111</c:v>
                </c:pt>
                <c:pt idx="324">
                  <c:v>41</c:v>
                </c:pt>
                <c:pt idx="325">
                  <c:v>79</c:v>
                </c:pt>
                <c:pt idx="326">
                  <c:v>47</c:v>
                </c:pt>
                <c:pt idx="327">
                  <c:v>96</c:v>
                </c:pt>
                <c:pt idx="328">
                  <c:v>74</c:v>
                </c:pt>
                <c:pt idx="329">
                  <c:v>84</c:v>
                </c:pt>
                <c:pt idx="330">
                  <c:v>5413</c:v>
                </c:pt>
                <c:pt idx="331">
                  <c:v>1397</c:v>
                </c:pt>
                <c:pt idx="332">
                  <c:v>211</c:v>
                </c:pt>
                <c:pt idx="333">
                  <c:v>67</c:v>
                </c:pt>
                <c:pt idx="334">
                  <c:v>32</c:v>
                </c:pt>
                <c:pt idx="335">
                  <c:v>46</c:v>
                </c:pt>
                <c:pt idx="336">
                  <c:v>46</c:v>
                </c:pt>
                <c:pt idx="337">
                  <c:v>189</c:v>
                </c:pt>
                <c:pt idx="338">
                  <c:v>103</c:v>
                </c:pt>
                <c:pt idx="339">
                  <c:v>56</c:v>
                </c:pt>
                <c:pt idx="340">
                  <c:v>53</c:v>
                </c:pt>
                <c:pt idx="341">
                  <c:v>32</c:v>
                </c:pt>
                <c:pt idx="342">
                  <c:v>70</c:v>
                </c:pt>
                <c:pt idx="343">
                  <c:v>27</c:v>
                </c:pt>
                <c:pt idx="344">
                  <c:v>101</c:v>
                </c:pt>
                <c:pt idx="345">
                  <c:v>1025</c:v>
                </c:pt>
                <c:pt idx="346">
                  <c:v>240</c:v>
                </c:pt>
                <c:pt idx="347">
                  <c:v>154</c:v>
                </c:pt>
                <c:pt idx="348">
                  <c:v>70</c:v>
                </c:pt>
                <c:pt idx="349">
                  <c:v>47</c:v>
                </c:pt>
                <c:pt idx="350">
                  <c:v>60</c:v>
                </c:pt>
                <c:pt idx="351">
                  <c:v>54</c:v>
                </c:pt>
                <c:pt idx="352">
                  <c:v>3083</c:v>
                </c:pt>
                <c:pt idx="353">
                  <c:v>713</c:v>
                </c:pt>
                <c:pt idx="354">
                  <c:v>4632</c:v>
                </c:pt>
                <c:pt idx="355">
                  <c:v>9578</c:v>
                </c:pt>
                <c:pt idx="356">
                  <c:v>3424</c:v>
                </c:pt>
                <c:pt idx="357">
                  <c:v>2662</c:v>
                </c:pt>
                <c:pt idx="358">
                  <c:v>1904</c:v>
                </c:pt>
                <c:pt idx="359">
                  <c:v>1164</c:v>
                </c:pt>
                <c:pt idx="360">
                  <c:v>1538</c:v>
                </c:pt>
                <c:pt idx="361">
                  <c:v>1169</c:v>
                </c:pt>
                <c:pt idx="362">
                  <c:v>2069</c:v>
                </c:pt>
                <c:pt idx="363">
                  <c:v>607</c:v>
                </c:pt>
                <c:pt idx="364">
                  <c:v>148</c:v>
                </c:pt>
                <c:pt idx="365">
                  <c:v>8442</c:v>
                </c:pt>
                <c:pt idx="366">
                  <c:v>3081</c:v>
                </c:pt>
                <c:pt idx="367">
                  <c:v>1249</c:v>
                </c:pt>
                <c:pt idx="368">
                  <c:v>639</c:v>
                </c:pt>
                <c:pt idx="369">
                  <c:v>133</c:v>
                </c:pt>
                <c:pt idx="370">
                  <c:v>109</c:v>
                </c:pt>
                <c:pt idx="371">
                  <c:v>967</c:v>
                </c:pt>
                <c:pt idx="372">
                  <c:v>1836</c:v>
                </c:pt>
                <c:pt idx="373">
                  <c:v>1535</c:v>
                </c:pt>
                <c:pt idx="374">
                  <c:v>33965</c:v>
                </c:pt>
                <c:pt idx="375">
                  <c:v>16470</c:v>
                </c:pt>
                <c:pt idx="376">
                  <c:v>5588</c:v>
                </c:pt>
                <c:pt idx="377">
                  <c:v>1623</c:v>
                </c:pt>
                <c:pt idx="378">
                  <c:v>2724</c:v>
                </c:pt>
                <c:pt idx="379">
                  <c:v>1235</c:v>
                </c:pt>
                <c:pt idx="380">
                  <c:v>914</c:v>
                </c:pt>
                <c:pt idx="381">
                  <c:v>2866</c:v>
                </c:pt>
                <c:pt idx="382">
                  <c:v>1419</c:v>
                </c:pt>
                <c:pt idx="383">
                  <c:v>1615</c:v>
                </c:pt>
                <c:pt idx="384">
                  <c:v>525</c:v>
                </c:pt>
                <c:pt idx="385">
                  <c:v>230</c:v>
                </c:pt>
                <c:pt idx="386">
                  <c:v>236</c:v>
                </c:pt>
                <c:pt idx="387">
                  <c:v>439</c:v>
                </c:pt>
                <c:pt idx="388">
                  <c:v>227</c:v>
                </c:pt>
                <c:pt idx="389">
                  <c:v>3535</c:v>
                </c:pt>
                <c:pt idx="390">
                  <c:v>1836</c:v>
                </c:pt>
                <c:pt idx="391">
                  <c:v>618</c:v>
                </c:pt>
                <c:pt idx="392">
                  <c:v>2440</c:v>
                </c:pt>
                <c:pt idx="393">
                  <c:v>7000</c:v>
                </c:pt>
                <c:pt idx="394">
                  <c:v>6730</c:v>
                </c:pt>
                <c:pt idx="395">
                  <c:v>4507</c:v>
                </c:pt>
                <c:pt idx="396">
                  <c:v>3107</c:v>
                </c:pt>
                <c:pt idx="397">
                  <c:v>16412</c:v>
                </c:pt>
                <c:pt idx="398">
                  <c:v>50813</c:v>
                </c:pt>
                <c:pt idx="399">
                  <c:v>48726</c:v>
                </c:pt>
                <c:pt idx="400">
                  <c:v>41766</c:v>
                </c:pt>
                <c:pt idx="401">
                  <c:v>33162</c:v>
                </c:pt>
                <c:pt idx="402">
                  <c:v>53294</c:v>
                </c:pt>
                <c:pt idx="403">
                  <c:v>64033</c:v>
                </c:pt>
                <c:pt idx="404">
                  <c:v>96923</c:v>
                </c:pt>
                <c:pt idx="405">
                  <c:v>114469</c:v>
                </c:pt>
                <c:pt idx="406">
                  <c:v>85346</c:v>
                </c:pt>
                <c:pt idx="407">
                  <c:v>35972</c:v>
                </c:pt>
                <c:pt idx="408">
                  <c:v>24214</c:v>
                </c:pt>
                <c:pt idx="409">
                  <c:v>37568</c:v>
                </c:pt>
                <c:pt idx="410">
                  <c:v>33332</c:v>
                </c:pt>
                <c:pt idx="411">
                  <c:v>60398</c:v>
                </c:pt>
                <c:pt idx="412">
                  <c:v>58762</c:v>
                </c:pt>
                <c:pt idx="413">
                  <c:v>52680</c:v>
                </c:pt>
                <c:pt idx="414">
                  <c:v>60478</c:v>
                </c:pt>
                <c:pt idx="415">
                  <c:v>33046</c:v>
                </c:pt>
                <c:pt idx="416">
                  <c:v>62475</c:v>
                </c:pt>
                <c:pt idx="417">
                  <c:v>89257</c:v>
                </c:pt>
                <c:pt idx="418">
                  <c:v>58719</c:v>
                </c:pt>
                <c:pt idx="419">
                  <c:v>61293</c:v>
                </c:pt>
                <c:pt idx="420">
                  <c:v>63956</c:v>
                </c:pt>
                <c:pt idx="421">
                  <c:v>89676</c:v>
                </c:pt>
                <c:pt idx="422">
                  <c:v>151793</c:v>
                </c:pt>
                <c:pt idx="423">
                  <c:v>154111</c:v>
                </c:pt>
                <c:pt idx="424">
                  <c:v>93398</c:v>
                </c:pt>
                <c:pt idx="425">
                  <c:v>69875</c:v>
                </c:pt>
                <c:pt idx="426">
                  <c:v>65220</c:v>
                </c:pt>
                <c:pt idx="427">
                  <c:v>78952</c:v>
                </c:pt>
                <c:pt idx="428">
                  <c:v>82367</c:v>
                </c:pt>
                <c:pt idx="429">
                  <c:v>87161</c:v>
                </c:pt>
                <c:pt idx="430">
                  <c:v>93087</c:v>
                </c:pt>
                <c:pt idx="431">
                  <c:v>231417</c:v>
                </c:pt>
                <c:pt idx="432">
                  <c:v>110561</c:v>
                </c:pt>
                <c:pt idx="433">
                  <c:v>118657</c:v>
                </c:pt>
                <c:pt idx="434">
                  <c:v>153459</c:v>
                </c:pt>
                <c:pt idx="435">
                  <c:v>83347</c:v>
                </c:pt>
                <c:pt idx="436">
                  <c:v>129272</c:v>
                </c:pt>
                <c:pt idx="437">
                  <c:v>108175</c:v>
                </c:pt>
                <c:pt idx="438">
                  <c:v>98025</c:v>
                </c:pt>
                <c:pt idx="439">
                  <c:v>109193</c:v>
                </c:pt>
                <c:pt idx="440">
                  <c:v>230362</c:v>
                </c:pt>
                <c:pt idx="441">
                  <c:v>381790</c:v>
                </c:pt>
                <c:pt idx="442">
                  <c:v>218629</c:v>
                </c:pt>
                <c:pt idx="443">
                  <c:v>312732</c:v>
                </c:pt>
                <c:pt idx="444">
                  <c:v>331094</c:v>
                </c:pt>
                <c:pt idx="445">
                  <c:v>259516</c:v>
                </c:pt>
                <c:pt idx="446">
                  <c:v>314949</c:v>
                </c:pt>
                <c:pt idx="447">
                  <c:v>482126</c:v>
                </c:pt>
                <c:pt idx="448">
                  <c:v>575264</c:v>
                </c:pt>
                <c:pt idx="449">
                  <c:v>416397</c:v>
                </c:pt>
                <c:pt idx="450">
                  <c:v>388435</c:v>
                </c:pt>
                <c:pt idx="451">
                  <c:v>180508</c:v>
                </c:pt>
                <c:pt idx="452">
                  <c:v>212256</c:v>
                </c:pt>
                <c:pt idx="453">
                  <c:v>249223</c:v>
                </c:pt>
                <c:pt idx="454">
                  <c:v>393117</c:v>
                </c:pt>
                <c:pt idx="455">
                  <c:v>542160</c:v>
                </c:pt>
                <c:pt idx="456">
                  <c:v>335743</c:v>
                </c:pt>
                <c:pt idx="457">
                  <c:v>636604</c:v>
                </c:pt>
                <c:pt idx="458">
                  <c:v>451351</c:v>
                </c:pt>
                <c:pt idx="459">
                  <c:v>120087</c:v>
                </c:pt>
                <c:pt idx="460">
                  <c:v>149514</c:v>
                </c:pt>
                <c:pt idx="461">
                  <c:v>215329</c:v>
                </c:pt>
                <c:pt idx="462">
                  <c:v>124538</c:v>
                </c:pt>
                <c:pt idx="463">
                  <c:v>312408</c:v>
                </c:pt>
                <c:pt idx="464">
                  <c:v>220033</c:v>
                </c:pt>
                <c:pt idx="465">
                  <c:v>170518</c:v>
                </c:pt>
                <c:pt idx="466">
                  <c:v>111720</c:v>
                </c:pt>
                <c:pt idx="467">
                  <c:v>126799</c:v>
                </c:pt>
                <c:pt idx="468">
                  <c:v>260695</c:v>
                </c:pt>
                <c:pt idx="469">
                  <c:v>374499</c:v>
                </c:pt>
                <c:pt idx="470">
                  <c:v>506756</c:v>
                </c:pt>
                <c:pt idx="471">
                  <c:v>270476</c:v>
                </c:pt>
                <c:pt idx="472">
                  <c:v>239714</c:v>
                </c:pt>
                <c:pt idx="473">
                  <c:v>319452</c:v>
                </c:pt>
                <c:pt idx="474">
                  <c:v>294397</c:v>
                </c:pt>
                <c:pt idx="475">
                  <c:v>211653</c:v>
                </c:pt>
                <c:pt idx="476">
                  <c:v>3006284</c:v>
                </c:pt>
                <c:pt idx="477">
                  <c:v>690283</c:v>
                </c:pt>
                <c:pt idx="478">
                  <c:v>301039</c:v>
                </c:pt>
                <c:pt idx="479">
                  <c:v>149723</c:v>
                </c:pt>
                <c:pt idx="480">
                  <c:v>53463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CC-4806-BC8D-36A2880F76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Severin Freund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Sheet1!$A$2:$A$482</c:f>
              <c:numCache>
                <c:formatCode>m/d/yyyy</c:formatCode>
                <c:ptCount val="481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  <c:pt idx="367">
                  <c:v>42676</c:v>
                </c:pt>
                <c:pt idx="368">
                  <c:v>42677</c:v>
                </c:pt>
                <c:pt idx="369">
                  <c:v>42678</c:v>
                </c:pt>
                <c:pt idx="370">
                  <c:v>42679</c:v>
                </c:pt>
                <c:pt idx="371">
                  <c:v>42680</c:v>
                </c:pt>
                <c:pt idx="372">
                  <c:v>42681</c:v>
                </c:pt>
                <c:pt idx="373">
                  <c:v>42682</c:v>
                </c:pt>
                <c:pt idx="374">
                  <c:v>42683</c:v>
                </c:pt>
                <c:pt idx="375">
                  <c:v>42684</c:v>
                </c:pt>
                <c:pt idx="376">
                  <c:v>42685</c:v>
                </c:pt>
                <c:pt idx="377">
                  <c:v>42686</c:v>
                </c:pt>
                <c:pt idx="378">
                  <c:v>42687</c:v>
                </c:pt>
                <c:pt idx="379">
                  <c:v>42688</c:v>
                </c:pt>
                <c:pt idx="380">
                  <c:v>42689</c:v>
                </c:pt>
                <c:pt idx="381">
                  <c:v>42690</c:v>
                </c:pt>
                <c:pt idx="382">
                  <c:v>42691</c:v>
                </c:pt>
                <c:pt idx="383">
                  <c:v>42692</c:v>
                </c:pt>
                <c:pt idx="384">
                  <c:v>42693</c:v>
                </c:pt>
                <c:pt idx="385">
                  <c:v>42694</c:v>
                </c:pt>
                <c:pt idx="386">
                  <c:v>42695</c:v>
                </c:pt>
                <c:pt idx="387">
                  <c:v>42696</c:v>
                </c:pt>
                <c:pt idx="388">
                  <c:v>42697</c:v>
                </c:pt>
                <c:pt idx="389">
                  <c:v>42698</c:v>
                </c:pt>
                <c:pt idx="390">
                  <c:v>42699</c:v>
                </c:pt>
                <c:pt idx="391">
                  <c:v>42700</c:v>
                </c:pt>
                <c:pt idx="392">
                  <c:v>42701</c:v>
                </c:pt>
                <c:pt idx="393">
                  <c:v>42702</c:v>
                </c:pt>
                <c:pt idx="394">
                  <c:v>42703</c:v>
                </c:pt>
                <c:pt idx="395">
                  <c:v>42704</c:v>
                </c:pt>
                <c:pt idx="396">
                  <c:v>42705</c:v>
                </c:pt>
                <c:pt idx="397">
                  <c:v>42706</c:v>
                </c:pt>
                <c:pt idx="398">
                  <c:v>42707</c:v>
                </c:pt>
                <c:pt idx="399">
                  <c:v>42708</c:v>
                </c:pt>
                <c:pt idx="400">
                  <c:v>42709</c:v>
                </c:pt>
                <c:pt idx="401">
                  <c:v>42710</c:v>
                </c:pt>
                <c:pt idx="402">
                  <c:v>42711</c:v>
                </c:pt>
                <c:pt idx="403">
                  <c:v>42712</c:v>
                </c:pt>
                <c:pt idx="404">
                  <c:v>42713</c:v>
                </c:pt>
                <c:pt idx="405">
                  <c:v>42714</c:v>
                </c:pt>
                <c:pt idx="406">
                  <c:v>42715</c:v>
                </c:pt>
                <c:pt idx="407">
                  <c:v>42716</c:v>
                </c:pt>
                <c:pt idx="408">
                  <c:v>42717</c:v>
                </c:pt>
                <c:pt idx="409">
                  <c:v>42718</c:v>
                </c:pt>
                <c:pt idx="410">
                  <c:v>42719</c:v>
                </c:pt>
                <c:pt idx="411">
                  <c:v>42720</c:v>
                </c:pt>
                <c:pt idx="412">
                  <c:v>42721</c:v>
                </c:pt>
                <c:pt idx="413">
                  <c:v>42722</c:v>
                </c:pt>
                <c:pt idx="414">
                  <c:v>42723</c:v>
                </c:pt>
                <c:pt idx="415">
                  <c:v>42724</c:v>
                </c:pt>
                <c:pt idx="416">
                  <c:v>42725</c:v>
                </c:pt>
                <c:pt idx="417">
                  <c:v>42726</c:v>
                </c:pt>
                <c:pt idx="418">
                  <c:v>42727</c:v>
                </c:pt>
                <c:pt idx="419">
                  <c:v>42728</c:v>
                </c:pt>
                <c:pt idx="420">
                  <c:v>42729</c:v>
                </c:pt>
                <c:pt idx="421">
                  <c:v>42730</c:v>
                </c:pt>
                <c:pt idx="422">
                  <c:v>42731</c:v>
                </c:pt>
                <c:pt idx="423">
                  <c:v>42732</c:v>
                </c:pt>
                <c:pt idx="424">
                  <c:v>42733</c:v>
                </c:pt>
                <c:pt idx="425">
                  <c:v>42734</c:v>
                </c:pt>
                <c:pt idx="426">
                  <c:v>42735</c:v>
                </c:pt>
                <c:pt idx="427">
                  <c:v>42736</c:v>
                </c:pt>
                <c:pt idx="428">
                  <c:v>42737</c:v>
                </c:pt>
                <c:pt idx="429">
                  <c:v>42738</c:v>
                </c:pt>
                <c:pt idx="430">
                  <c:v>42739</c:v>
                </c:pt>
                <c:pt idx="431">
                  <c:v>42740</c:v>
                </c:pt>
                <c:pt idx="432">
                  <c:v>42741</c:v>
                </c:pt>
                <c:pt idx="433">
                  <c:v>42742</c:v>
                </c:pt>
                <c:pt idx="434">
                  <c:v>42743</c:v>
                </c:pt>
                <c:pt idx="435">
                  <c:v>42744</c:v>
                </c:pt>
                <c:pt idx="436">
                  <c:v>42745</c:v>
                </c:pt>
                <c:pt idx="437">
                  <c:v>42746</c:v>
                </c:pt>
                <c:pt idx="438">
                  <c:v>42747</c:v>
                </c:pt>
                <c:pt idx="439">
                  <c:v>42748</c:v>
                </c:pt>
                <c:pt idx="440">
                  <c:v>42749</c:v>
                </c:pt>
                <c:pt idx="441">
                  <c:v>42750</c:v>
                </c:pt>
                <c:pt idx="442">
                  <c:v>42751</c:v>
                </c:pt>
                <c:pt idx="443">
                  <c:v>42752</c:v>
                </c:pt>
                <c:pt idx="444">
                  <c:v>42753</c:v>
                </c:pt>
                <c:pt idx="445">
                  <c:v>42754</c:v>
                </c:pt>
                <c:pt idx="446">
                  <c:v>42755</c:v>
                </c:pt>
                <c:pt idx="447">
                  <c:v>42756</c:v>
                </c:pt>
                <c:pt idx="448">
                  <c:v>42757</c:v>
                </c:pt>
                <c:pt idx="449">
                  <c:v>42758</c:v>
                </c:pt>
                <c:pt idx="450">
                  <c:v>42759</c:v>
                </c:pt>
                <c:pt idx="451">
                  <c:v>42760</c:v>
                </c:pt>
                <c:pt idx="452">
                  <c:v>42761</c:v>
                </c:pt>
                <c:pt idx="453">
                  <c:v>42762</c:v>
                </c:pt>
                <c:pt idx="454">
                  <c:v>42763</c:v>
                </c:pt>
                <c:pt idx="455">
                  <c:v>42764</c:v>
                </c:pt>
                <c:pt idx="456">
                  <c:v>42765</c:v>
                </c:pt>
                <c:pt idx="457">
                  <c:v>42766</c:v>
                </c:pt>
                <c:pt idx="458">
                  <c:v>42767</c:v>
                </c:pt>
                <c:pt idx="459">
                  <c:v>42768</c:v>
                </c:pt>
                <c:pt idx="460">
                  <c:v>42769</c:v>
                </c:pt>
                <c:pt idx="461">
                  <c:v>42770</c:v>
                </c:pt>
                <c:pt idx="462">
                  <c:v>42771</c:v>
                </c:pt>
                <c:pt idx="463">
                  <c:v>42772</c:v>
                </c:pt>
                <c:pt idx="464">
                  <c:v>42773</c:v>
                </c:pt>
                <c:pt idx="465">
                  <c:v>42774</c:v>
                </c:pt>
                <c:pt idx="466">
                  <c:v>42775</c:v>
                </c:pt>
                <c:pt idx="467">
                  <c:v>42776</c:v>
                </c:pt>
                <c:pt idx="468">
                  <c:v>42777</c:v>
                </c:pt>
                <c:pt idx="469">
                  <c:v>42778</c:v>
                </c:pt>
                <c:pt idx="470">
                  <c:v>42779</c:v>
                </c:pt>
                <c:pt idx="471">
                  <c:v>42780</c:v>
                </c:pt>
                <c:pt idx="472">
                  <c:v>42781</c:v>
                </c:pt>
                <c:pt idx="473">
                  <c:v>42782</c:v>
                </c:pt>
                <c:pt idx="474">
                  <c:v>42783</c:v>
                </c:pt>
                <c:pt idx="475">
                  <c:v>42784</c:v>
                </c:pt>
                <c:pt idx="476">
                  <c:v>42785</c:v>
                </c:pt>
                <c:pt idx="477">
                  <c:v>42786</c:v>
                </c:pt>
                <c:pt idx="478">
                  <c:v>42787</c:v>
                </c:pt>
                <c:pt idx="479">
                  <c:v>42788</c:v>
                </c:pt>
                <c:pt idx="480">
                  <c:v>42789</c:v>
                </c:pt>
              </c:numCache>
            </c:numRef>
          </c:cat>
          <c:val>
            <c:numRef>
              <c:f>Sheet1!$C$2:$C$482</c:f>
              <c:numCache>
                <c:formatCode>General</c:formatCode>
                <c:ptCount val="481"/>
                <c:pt idx="0">
                  <c:v>62113</c:v>
                </c:pt>
                <c:pt idx="1">
                  <c:v>4343</c:v>
                </c:pt>
                <c:pt idx="2">
                  <c:v>2482</c:v>
                </c:pt>
                <c:pt idx="3">
                  <c:v>42252</c:v>
                </c:pt>
                <c:pt idx="4">
                  <c:v>15829</c:v>
                </c:pt>
                <c:pt idx="5">
                  <c:v>5895</c:v>
                </c:pt>
                <c:pt idx="6">
                  <c:v>3073</c:v>
                </c:pt>
                <c:pt idx="7">
                  <c:v>2462</c:v>
                </c:pt>
                <c:pt idx="8">
                  <c:v>1497</c:v>
                </c:pt>
                <c:pt idx="9">
                  <c:v>5250</c:v>
                </c:pt>
                <c:pt idx="10">
                  <c:v>72103</c:v>
                </c:pt>
                <c:pt idx="11">
                  <c:v>6943</c:v>
                </c:pt>
                <c:pt idx="12">
                  <c:v>43758</c:v>
                </c:pt>
                <c:pt idx="13">
                  <c:v>11702</c:v>
                </c:pt>
                <c:pt idx="14">
                  <c:v>3194</c:v>
                </c:pt>
                <c:pt idx="15">
                  <c:v>4549</c:v>
                </c:pt>
                <c:pt idx="16">
                  <c:v>3023</c:v>
                </c:pt>
                <c:pt idx="17">
                  <c:v>4017</c:v>
                </c:pt>
                <c:pt idx="18">
                  <c:v>3772</c:v>
                </c:pt>
                <c:pt idx="19">
                  <c:v>12189</c:v>
                </c:pt>
                <c:pt idx="20">
                  <c:v>276250</c:v>
                </c:pt>
                <c:pt idx="21">
                  <c:v>156220</c:v>
                </c:pt>
                <c:pt idx="22">
                  <c:v>16448</c:v>
                </c:pt>
                <c:pt idx="23">
                  <c:v>12193</c:v>
                </c:pt>
                <c:pt idx="24">
                  <c:v>48427</c:v>
                </c:pt>
                <c:pt idx="25">
                  <c:v>211220</c:v>
                </c:pt>
                <c:pt idx="26">
                  <c:v>29796</c:v>
                </c:pt>
                <c:pt idx="27">
                  <c:v>10118</c:v>
                </c:pt>
                <c:pt idx="28">
                  <c:v>86189</c:v>
                </c:pt>
                <c:pt idx="29">
                  <c:v>10025</c:v>
                </c:pt>
                <c:pt idx="30">
                  <c:v>13500</c:v>
                </c:pt>
                <c:pt idx="31">
                  <c:v>87356</c:v>
                </c:pt>
                <c:pt idx="32">
                  <c:v>9942</c:v>
                </c:pt>
                <c:pt idx="33">
                  <c:v>86485</c:v>
                </c:pt>
                <c:pt idx="34">
                  <c:v>22642</c:v>
                </c:pt>
                <c:pt idx="35">
                  <c:v>16865</c:v>
                </c:pt>
                <c:pt idx="36">
                  <c:v>11406</c:v>
                </c:pt>
                <c:pt idx="37">
                  <c:v>84812</c:v>
                </c:pt>
                <c:pt idx="38">
                  <c:v>7113</c:v>
                </c:pt>
                <c:pt idx="39">
                  <c:v>4457</c:v>
                </c:pt>
                <c:pt idx="40">
                  <c:v>5014</c:v>
                </c:pt>
                <c:pt idx="41">
                  <c:v>15552</c:v>
                </c:pt>
                <c:pt idx="42">
                  <c:v>17776</c:v>
                </c:pt>
                <c:pt idx="43">
                  <c:v>7365</c:v>
                </c:pt>
                <c:pt idx="44">
                  <c:v>5450</c:v>
                </c:pt>
                <c:pt idx="45">
                  <c:v>102244</c:v>
                </c:pt>
                <c:pt idx="46">
                  <c:v>19780</c:v>
                </c:pt>
                <c:pt idx="47">
                  <c:v>7098</c:v>
                </c:pt>
                <c:pt idx="48">
                  <c:v>8706</c:v>
                </c:pt>
                <c:pt idx="49">
                  <c:v>202524</c:v>
                </c:pt>
                <c:pt idx="50">
                  <c:v>43319</c:v>
                </c:pt>
                <c:pt idx="51">
                  <c:v>14679</c:v>
                </c:pt>
                <c:pt idx="52">
                  <c:v>8529</c:v>
                </c:pt>
                <c:pt idx="53">
                  <c:v>187605</c:v>
                </c:pt>
                <c:pt idx="54">
                  <c:v>133398</c:v>
                </c:pt>
                <c:pt idx="55">
                  <c:v>22954</c:v>
                </c:pt>
                <c:pt idx="56">
                  <c:v>210038</c:v>
                </c:pt>
                <c:pt idx="57">
                  <c:v>85580</c:v>
                </c:pt>
                <c:pt idx="58">
                  <c:v>296761</c:v>
                </c:pt>
                <c:pt idx="59">
                  <c:v>815927</c:v>
                </c:pt>
                <c:pt idx="60">
                  <c:v>112050</c:v>
                </c:pt>
                <c:pt idx="61">
                  <c:v>536586</c:v>
                </c:pt>
                <c:pt idx="62">
                  <c:v>290858</c:v>
                </c:pt>
                <c:pt idx="63">
                  <c:v>202135</c:v>
                </c:pt>
                <c:pt idx="64">
                  <c:v>69374</c:v>
                </c:pt>
                <c:pt idx="65">
                  <c:v>53110</c:v>
                </c:pt>
                <c:pt idx="66">
                  <c:v>615348</c:v>
                </c:pt>
                <c:pt idx="67">
                  <c:v>747368</c:v>
                </c:pt>
                <c:pt idx="68">
                  <c:v>93417</c:v>
                </c:pt>
                <c:pt idx="69">
                  <c:v>99310</c:v>
                </c:pt>
                <c:pt idx="70">
                  <c:v>91250</c:v>
                </c:pt>
                <c:pt idx="71">
                  <c:v>56220</c:v>
                </c:pt>
                <c:pt idx="72">
                  <c:v>39440</c:v>
                </c:pt>
                <c:pt idx="73">
                  <c:v>21945</c:v>
                </c:pt>
                <c:pt idx="74">
                  <c:v>334361</c:v>
                </c:pt>
                <c:pt idx="75">
                  <c:v>130692</c:v>
                </c:pt>
                <c:pt idx="76">
                  <c:v>72800</c:v>
                </c:pt>
                <c:pt idx="77">
                  <c:v>190393</c:v>
                </c:pt>
                <c:pt idx="78">
                  <c:v>217182</c:v>
                </c:pt>
                <c:pt idx="79">
                  <c:v>41469</c:v>
                </c:pt>
                <c:pt idx="80">
                  <c:v>309854</c:v>
                </c:pt>
                <c:pt idx="81">
                  <c:v>40132</c:v>
                </c:pt>
                <c:pt idx="82">
                  <c:v>19996</c:v>
                </c:pt>
                <c:pt idx="83">
                  <c:v>28987</c:v>
                </c:pt>
                <c:pt idx="84">
                  <c:v>37232</c:v>
                </c:pt>
                <c:pt idx="85">
                  <c:v>25193</c:v>
                </c:pt>
                <c:pt idx="86">
                  <c:v>20120</c:v>
                </c:pt>
                <c:pt idx="87">
                  <c:v>18993</c:v>
                </c:pt>
                <c:pt idx="88">
                  <c:v>23152</c:v>
                </c:pt>
                <c:pt idx="89">
                  <c:v>20732</c:v>
                </c:pt>
                <c:pt idx="90">
                  <c:v>25176</c:v>
                </c:pt>
                <c:pt idx="91">
                  <c:v>420037</c:v>
                </c:pt>
                <c:pt idx="92">
                  <c:v>112668</c:v>
                </c:pt>
                <c:pt idx="93">
                  <c:v>85145</c:v>
                </c:pt>
                <c:pt idx="94">
                  <c:v>14747</c:v>
                </c:pt>
                <c:pt idx="95">
                  <c:v>8240</c:v>
                </c:pt>
                <c:pt idx="96">
                  <c:v>94874</c:v>
                </c:pt>
                <c:pt idx="97">
                  <c:v>18089</c:v>
                </c:pt>
                <c:pt idx="98">
                  <c:v>10794</c:v>
                </c:pt>
                <c:pt idx="99">
                  <c:v>8629</c:v>
                </c:pt>
                <c:pt idx="100">
                  <c:v>6905</c:v>
                </c:pt>
                <c:pt idx="101">
                  <c:v>7980</c:v>
                </c:pt>
                <c:pt idx="102">
                  <c:v>7638</c:v>
                </c:pt>
                <c:pt idx="103">
                  <c:v>7977</c:v>
                </c:pt>
                <c:pt idx="104">
                  <c:v>9842</c:v>
                </c:pt>
                <c:pt idx="105">
                  <c:v>13695</c:v>
                </c:pt>
                <c:pt idx="106">
                  <c:v>8336</c:v>
                </c:pt>
                <c:pt idx="107">
                  <c:v>5366</c:v>
                </c:pt>
                <c:pt idx="108">
                  <c:v>4296</c:v>
                </c:pt>
                <c:pt idx="109">
                  <c:v>4051</c:v>
                </c:pt>
                <c:pt idx="110">
                  <c:v>215118</c:v>
                </c:pt>
                <c:pt idx="111">
                  <c:v>103057</c:v>
                </c:pt>
                <c:pt idx="112">
                  <c:v>20630</c:v>
                </c:pt>
                <c:pt idx="113">
                  <c:v>12131</c:v>
                </c:pt>
                <c:pt idx="114">
                  <c:v>6971</c:v>
                </c:pt>
                <c:pt idx="115">
                  <c:v>4811</c:v>
                </c:pt>
                <c:pt idx="116">
                  <c:v>7702</c:v>
                </c:pt>
                <c:pt idx="117">
                  <c:v>7801</c:v>
                </c:pt>
                <c:pt idx="118">
                  <c:v>8316</c:v>
                </c:pt>
                <c:pt idx="119">
                  <c:v>280025</c:v>
                </c:pt>
                <c:pt idx="120">
                  <c:v>85387</c:v>
                </c:pt>
                <c:pt idx="121">
                  <c:v>12993</c:v>
                </c:pt>
                <c:pt idx="122">
                  <c:v>15385</c:v>
                </c:pt>
                <c:pt idx="123">
                  <c:v>9565</c:v>
                </c:pt>
                <c:pt idx="124">
                  <c:v>9298</c:v>
                </c:pt>
                <c:pt idx="125">
                  <c:v>8190</c:v>
                </c:pt>
                <c:pt idx="126">
                  <c:v>10014</c:v>
                </c:pt>
                <c:pt idx="127">
                  <c:v>5503</c:v>
                </c:pt>
                <c:pt idx="128">
                  <c:v>3909</c:v>
                </c:pt>
                <c:pt idx="129">
                  <c:v>4269</c:v>
                </c:pt>
                <c:pt idx="130">
                  <c:v>4697</c:v>
                </c:pt>
                <c:pt idx="131">
                  <c:v>4159</c:v>
                </c:pt>
                <c:pt idx="132">
                  <c:v>6245</c:v>
                </c:pt>
                <c:pt idx="133">
                  <c:v>149509</c:v>
                </c:pt>
                <c:pt idx="134">
                  <c:v>46943</c:v>
                </c:pt>
                <c:pt idx="135">
                  <c:v>30501</c:v>
                </c:pt>
                <c:pt idx="136">
                  <c:v>5577</c:v>
                </c:pt>
                <c:pt idx="137">
                  <c:v>16406</c:v>
                </c:pt>
                <c:pt idx="138">
                  <c:v>7012</c:v>
                </c:pt>
                <c:pt idx="139">
                  <c:v>170584</c:v>
                </c:pt>
                <c:pt idx="140">
                  <c:v>27386</c:v>
                </c:pt>
                <c:pt idx="141">
                  <c:v>12771</c:v>
                </c:pt>
                <c:pt idx="142">
                  <c:v>7571</c:v>
                </c:pt>
                <c:pt idx="143">
                  <c:v>6897</c:v>
                </c:pt>
                <c:pt idx="144">
                  <c:v>4056</c:v>
                </c:pt>
                <c:pt idx="145">
                  <c:v>198756</c:v>
                </c:pt>
                <c:pt idx="146">
                  <c:v>24576</c:v>
                </c:pt>
                <c:pt idx="147">
                  <c:v>7165</c:v>
                </c:pt>
                <c:pt idx="148">
                  <c:v>3859</c:v>
                </c:pt>
                <c:pt idx="149">
                  <c:v>2714</c:v>
                </c:pt>
                <c:pt idx="150">
                  <c:v>1938</c:v>
                </c:pt>
                <c:pt idx="151">
                  <c:v>1522</c:v>
                </c:pt>
                <c:pt idx="152">
                  <c:v>126209</c:v>
                </c:pt>
                <c:pt idx="153">
                  <c:v>34098</c:v>
                </c:pt>
                <c:pt idx="154">
                  <c:v>5472</c:v>
                </c:pt>
                <c:pt idx="155">
                  <c:v>4283</c:v>
                </c:pt>
                <c:pt idx="156">
                  <c:v>2735</c:v>
                </c:pt>
                <c:pt idx="157">
                  <c:v>3578</c:v>
                </c:pt>
                <c:pt idx="158">
                  <c:v>2542</c:v>
                </c:pt>
                <c:pt idx="159">
                  <c:v>1766</c:v>
                </c:pt>
                <c:pt idx="160">
                  <c:v>1780</c:v>
                </c:pt>
                <c:pt idx="161">
                  <c:v>1183</c:v>
                </c:pt>
                <c:pt idx="162">
                  <c:v>964</c:v>
                </c:pt>
                <c:pt idx="163">
                  <c:v>1000</c:v>
                </c:pt>
                <c:pt idx="164">
                  <c:v>808</c:v>
                </c:pt>
                <c:pt idx="165">
                  <c:v>932</c:v>
                </c:pt>
                <c:pt idx="166">
                  <c:v>1066</c:v>
                </c:pt>
                <c:pt idx="167">
                  <c:v>1328</c:v>
                </c:pt>
                <c:pt idx="168">
                  <c:v>1601</c:v>
                </c:pt>
                <c:pt idx="169">
                  <c:v>757</c:v>
                </c:pt>
                <c:pt idx="170">
                  <c:v>1140</c:v>
                </c:pt>
                <c:pt idx="171">
                  <c:v>2750</c:v>
                </c:pt>
                <c:pt idx="172">
                  <c:v>2904</c:v>
                </c:pt>
                <c:pt idx="173">
                  <c:v>2440</c:v>
                </c:pt>
                <c:pt idx="174">
                  <c:v>1677</c:v>
                </c:pt>
                <c:pt idx="175">
                  <c:v>1248</c:v>
                </c:pt>
                <c:pt idx="176">
                  <c:v>838</c:v>
                </c:pt>
                <c:pt idx="177">
                  <c:v>598</c:v>
                </c:pt>
                <c:pt idx="178">
                  <c:v>795</c:v>
                </c:pt>
                <c:pt idx="179">
                  <c:v>213915</c:v>
                </c:pt>
                <c:pt idx="180">
                  <c:v>62215</c:v>
                </c:pt>
                <c:pt idx="181">
                  <c:v>6019</c:v>
                </c:pt>
                <c:pt idx="182">
                  <c:v>2419</c:v>
                </c:pt>
                <c:pt idx="183">
                  <c:v>1471</c:v>
                </c:pt>
                <c:pt idx="184">
                  <c:v>1416</c:v>
                </c:pt>
                <c:pt idx="185">
                  <c:v>878</c:v>
                </c:pt>
                <c:pt idx="186">
                  <c:v>888</c:v>
                </c:pt>
                <c:pt idx="187">
                  <c:v>936</c:v>
                </c:pt>
                <c:pt idx="188">
                  <c:v>835</c:v>
                </c:pt>
                <c:pt idx="189">
                  <c:v>151063</c:v>
                </c:pt>
                <c:pt idx="190">
                  <c:v>30394</c:v>
                </c:pt>
                <c:pt idx="191">
                  <c:v>46019</c:v>
                </c:pt>
                <c:pt idx="192">
                  <c:v>7332</c:v>
                </c:pt>
                <c:pt idx="193">
                  <c:v>1985</c:v>
                </c:pt>
                <c:pt idx="194">
                  <c:v>195909</c:v>
                </c:pt>
                <c:pt idx="195">
                  <c:v>21084</c:v>
                </c:pt>
                <c:pt idx="196">
                  <c:v>2917</c:v>
                </c:pt>
                <c:pt idx="197">
                  <c:v>1860</c:v>
                </c:pt>
                <c:pt idx="198">
                  <c:v>965</c:v>
                </c:pt>
                <c:pt idx="199">
                  <c:v>958</c:v>
                </c:pt>
                <c:pt idx="200">
                  <c:v>800</c:v>
                </c:pt>
                <c:pt idx="201">
                  <c:v>535</c:v>
                </c:pt>
                <c:pt idx="202">
                  <c:v>137250</c:v>
                </c:pt>
                <c:pt idx="203">
                  <c:v>45907</c:v>
                </c:pt>
                <c:pt idx="204">
                  <c:v>13460</c:v>
                </c:pt>
                <c:pt idx="205">
                  <c:v>4351</c:v>
                </c:pt>
                <c:pt idx="206">
                  <c:v>841</c:v>
                </c:pt>
                <c:pt idx="207">
                  <c:v>689</c:v>
                </c:pt>
                <c:pt idx="208">
                  <c:v>612</c:v>
                </c:pt>
                <c:pt idx="209">
                  <c:v>868</c:v>
                </c:pt>
                <c:pt idx="210">
                  <c:v>989</c:v>
                </c:pt>
                <c:pt idx="211">
                  <c:v>773</c:v>
                </c:pt>
                <c:pt idx="212">
                  <c:v>630</c:v>
                </c:pt>
                <c:pt idx="213">
                  <c:v>556</c:v>
                </c:pt>
                <c:pt idx="214">
                  <c:v>165</c:v>
                </c:pt>
                <c:pt idx="215">
                  <c:v>344</c:v>
                </c:pt>
                <c:pt idx="216">
                  <c:v>449</c:v>
                </c:pt>
                <c:pt idx="217">
                  <c:v>450</c:v>
                </c:pt>
                <c:pt idx="218">
                  <c:v>337</c:v>
                </c:pt>
                <c:pt idx="219">
                  <c:v>293</c:v>
                </c:pt>
                <c:pt idx="220">
                  <c:v>343</c:v>
                </c:pt>
                <c:pt idx="221">
                  <c:v>408</c:v>
                </c:pt>
                <c:pt idx="222">
                  <c:v>617</c:v>
                </c:pt>
                <c:pt idx="223">
                  <c:v>510</c:v>
                </c:pt>
                <c:pt idx="224">
                  <c:v>443</c:v>
                </c:pt>
                <c:pt idx="225">
                  <c:v>345</c:v>
                </c:pt>
                <c:pt idx="226">
                  <c:v>284</c:v>
                </c:pt>
                <c:pt idx="227">
                  <c:v>225</c:v>
                </c:pt>
                <c:pt idx="228">
                  <c:v>351</c:v>
                </c:pt>
                <c:pt idx="229">
                  <c:v>351</c:v>
                </c:pt>
                <c:pt idx="230">
                  <c:v>456</c:v>
                </c:pt>
                <c:pt idx="231">
                  <c:v>267</c:v>
                </c:pt>
                <c:pt idx="232">
                  <c:v>276</c:v>
                </c:pt>
                <c:pt idx="233">
                  <c:v>391</c:v>
                </c:pt>
                <c:pt idx="234">
                  <c:v>257</c:v>
                </c:pt>
                <c:pt idx="235">
                  <c:v>252</c:v>
                </c:pt>
                <c:pt idx="236">
                  <c:v>225</c:v>
                </c:pt>
                <c:pt idx="237">
                  <c:v>252</c:v>
                </c:pt>
                <c:pt idx="238">
                  <c:v>278</c:v>
                </c:pt>
                <c:pt idx="239">
                  <c:v>227</c:v>
                </c:pt>
                <c:pt idx="240">
                  <c:v>5277</c:v>
                </c:pt>
                <c:pt idx="241">
                  <c:v>109639</c:v>
                </c:pt>
                <c:pt idx="242">
                  <c:v>40676</c:v>
                </c:pt>
                <c:pt idx="243">
                  <c:v>5072</c:v>
                </c:pt>
                <c:pt idx="244">
                  <c:v>835</c:v>
                </c:pt>
                <c:pt idx="245">
                  <c:v>914</c:v>
                </c:pt>
                <c:pt idx="246">
                  <c:v>462</c:v>
                </c:pt>
                <c:pt idx="247">
                  <c:v>302</c:v>
                </c:pt>
                <c:pt idx="248">
                  <c:v>284</c:v>
                </c:pt>
                <c:pt idx="249">
                  <c:v>79889</c:v>
                </c:pt>
                <c:pt idx="250">
                  <c:v>63878</c:v>
                </c:pt>
                <c:pt idx="251">
                  <c:v>5676</c:v>
                </c:pt>
                <c:pt idx="252">
                  <c:v>4913</c:v>
                </c:pt>
                <c:pt idx="253">
                  <c:v>751</c:v>
                </c:pt>
                <c:pt idx="254">
                  <c:v>484</c:v>
                </c:pt>
                <c:pt idx="255">
                  <c:v>279</c:v>
                </c:pt>
                <c:pt idx="256">
                  <c:v>403</c:v>
                </c:pt>
                <c:pt idx="257">
                  <c:v>436</c:v>
                </c:pt>
                <c:pt idx="258">
                  <c:v>391</c:v>
                </c:pt>
                <c:pt idx="259">
                  <c:v>408</c:v>
                </c:pt>
                <c:pt idx="260">
                  <c:v>443</c:v>
                </c:pt>
                <c:pt idx="261">
                  <c:v>484</c:v>
                </c:pt>
                <c:pt idx="262">
                  <c:v>310</c:v>
                </c:pt>
                <c:pt idx="263">
                  <c:v>467</c:v>
                </c:pt>
                <c:pt idx="264">
                  <c:v>773</c:v>
                </c:pt>
                <c:pt idx="265">
                  <c:v>126845</c:v>
                </c:pt>
                <c:pt idx="266">
                  <c:v>28027</c:v>
                </c:pt>
                <c:pt idx="267">
                  <c:v>2191</c:v>
                </c:pt>
                <c:pt idx="268">
                  <c:v>841</c:v>
                </c:pt>
                <c:pt idx="269">
                  <c:v>606</c:v>
                </c:pt>
                <c:pt idx="270">
                  <c:v>423</c:v>
                </c:pt>
                <c:pt idx="271">
                  <c:v>385</c:v>
                </c:pt>
                <c:pt idx="272">
                  <c:v>405</c:v>
                </c:pt>
                <c:pt idx="273">
                  <c:v>468</c:v>
                </c:pt>
                <c:pt idx="274">
                  <c:v>403</c:v>
                </c:pt>
                <c:pt idx="275">
                  <c:v>247</c:v>
                </c:pt>
                <c:pt idx="276">
                  <c:v>175</c:v>
                </c:pt>
                <c:pt idx="277">
                  <c:v>391</c:v>
                </c:pt>
                <c:pt idx="278">
                  <c:v>261</c:v>
                </c:pt>
                <c:pt idx="279">
                  <c:v>337</c:v>
                </c:pt>
                <c:pt idx="280">
                  <c:v>289</c:v>
                </c:pt>
                <c:pt idx="281">
                  <c:v>132</c:v>
                </c:pt>
                <c:pt idx="282">
                  <c:v>139</c:v>
                </c:pt>
                <c:pt idx="283">
                  <c:v>134</c:v>
                </c:pt>
                <c:pt idx="284">
                  <c:v>174</c:v>
                </c:pt>
                <c:pt idx="285">
                  <c:v>158</c:v>
                </c:pt>
                <c:pt idx="286">
                  <c:v>97</c:v>
                </c:pt>
                <c:pt idx="287">
                  <c:v>322</c:v>
                </c:pt>
                <c:pt idx="288">
                  <c:v>262</c:v>
                </c:pt>
                <c:pt idx="289">
                  <c:v>219</c:v>
                </c:pt>
                <c:pt idx="290">
                  <c:v>121</c:v>
                </c:pt>
                <c:pt idx="291">
                  <c:v>94</c:v>
                </c:pt>
                <c:pt idx="292">
                  <c:v>183</c:v>
                </c:pt>
                <c:pt idx="293">
                  <c:v>147</c:v>
                </c:pt>
                <c:pt idx="294">
                  <c:v>180</c:v>
                </c:pt>
                <c:pt idx="295">
                  <c:v>113</c:v>
                </c:pt>
                <c:pt idx="296">
                  <c:v>111</c:v>
                </c:pt>
                <c:pt idx="297">
                  <c:v>109568</c:v>
                </c:pt>
                <c:pt idx="298">
                  <c:v>75687</c:v>
                </c:pt>
                <c:pt idx="299">
                  <c:v>9657</c:v>
                </c:pt>
                <c:pt idx="300">
                  <c:v>4582</c:v>
                </c:pt>
                <c:pt idx="301">
                  <c:v>3808</c:v>
                </c:pt>
                <c:pt idx="302">
                  <c:v>691</c:v>
                </c:pt>
                <c:pt idx="303">
                  <c:v>215</c:v>
                </c:pt>
                <c:pt idx="304">
                  <c:v>210</c:v>
                </c:pt>
                <c:pt idx="305">
                  <c:v>226</c:v>
                </c:pt>
                <c:pt idx="306">
                  <c:v>142</c:v>
                </c:pt>
                <c:pt idx="307">
                  <c:v>140</c:v>
                </c:pt>
                <c:pt idx="308">
                  <c:v>215</c:v>
                </c:pt>
                <c:pt idx="309">
                  <c:v>96</c:v>
                </c:pt>
                <c:pt idx="310">
                  <c:v>415</c:v>
                </c:pt>
                <c:pt idx="311">
                  <c:v>1169</c:v>
                </c:pt>
                <c:pt idx="312">
                  <c:v>184</c:v>
                </c:pt>
                <c:pt idx="313">
                  <c:v>315</c:v>
                </c:pt>
                <c:pt idx="314">
                  <c:v>572</c:v>
                </c:pt>
                <c:pt idx="315">
                  <c:v>2601</c:v>
                </c:pt>
                <c:pt idx="316">
                  <c:v>2079</c:v>
                </c:pt>
                <c:pt idx="317">
                  <c:v>563</c:v>
                </c:pt>
                <c:pt idx="318">
                  <c:v>205</c:v>
                </c:pt>
                <c:pt idx="319">
                  <c:v>208</c:v>
                </c:pt>
                <c:pt idx="320">
                  <c:v>180</c:v>
                </c:pt>
                <c:pt idx="321">
                  <c:v>171</c:v>
                </c:pt>
                <c:pt idx="322">
                  <c:v>346</c:v>
                </c:pt>
                <c:pt idx="323">
                  <c:v>387</c:v>
                </c:pt>
                <c:pt idx="324">
                  <c:v>206</c:v>
                </c:pt>
                <c:pt idx="325">
                  <c:v>320</c:v>
                </c:pt>
                <c:pt idx="326">
                  <c:v>312</c:v>
                </c:pt>
                <c:pt idx="327">
                  <c:v>498</c:v>
                </c:pt>
                <c:pt idx="328">
                  <c:v>331</c:v>
                </c:pt>
                <c:pt idx="329">
                  <c:v>305</c:v>
                </c:pt>
                <c:pt idx="330">
                  <c:v>302</c:v>
                </c:pt>
                <c:pt idx="331">
                  <c:v>287</c:v>
                </c:pt>
                <c:pt idx="332">
                  <c:v>113</c:v>
                </c:pt>
                <c:pt idx="333">
                  <c:v>225</c:v>
                </c:pt>
                <c:pt idx="334">
                  <c:v>384</c:v>
                </c:pt>
                <c:pt idx="335">
                  <c:v>413</c:v>
                </c:pt>
                <c:pt idx="336">
                  <c:v>6105</c:v>
                </c:pt>
                <c:pt idx="337">
                  <c:v>14661</c:v>
                </c:pt>
                <c:pt idx="338">
                  <c:v>9239</c:v>
                </c:pt>
                <c:pt idx="339">
                  <c:v>2710</c:v>
                </c:pt>
                <c:pt idx="340">
                  <c:v>451</c:v>
                </c:pt>
                <c:pt idx="341">
                  <c:v>1428</c:v>
                </c:pt>
                <c:pt idx="342">
                  <c:v>1572</c:v>
                </c:pt>
                <c:pt idx="343">
                  <c:v>565</c:v>
                </c:pt>
                <c:pt idx="344">
                  <c:v>360</c:v>
                </c:pt>
                <c:pt idx="345">
                  <c:v>268</c:v>
                </c:pt>
                <c:pt idx="346">
                  <c:v>281</c:v>
                </c:pt>
                <c:pt idx="347">
                  <c:v>60739</c:v>
                </c:pt>
                <c:pt idx="348">
                  <c:v>9187</c:v>
                </c:pt>
                <c:pt idx="349">
                  <c:v>912</c:v>
                </c:pt>
                <c:pt idx="350">
                  <c:v>629</c:v>
                </c:pt>
                <c:pt idx="351">
                  <c:v>125624</c:v>
                </c:pt>
                <c:pt idx="352">
                  <c:v>24628</c:v>
                </c:pt>
                <c:pt idx="353">
                  <c:v>208631</c:v>
                </c:pt>
                <c:pt idx="354">
                  <c:v>213285</c:v>
                </c:pt>
                <c:pt idx="355">
                  <c:v>128964</c:v>
                </c:pt>
                <c:pt idx="356">
                  <c:v>83217</c:v>
                </c:pt>
                <c:pt idx="357">
                  <c:v>80678</c:v>
                </c:pt>
                <c:pt idx="358">
                  <c:v>8443</c:v>
                </c:pt>
                <c:pt idx="359">
                  <c:v>1231</c:v>
                </c:pt>
                <c:pt idx="360">
                  <c:v>144828</c:v>
                </c:pt>
                <c:pt idx="361">
                  <c:v>45789</c:v>
                </c:pt>
                <c:pt idx="362">
                  <c:v>83388</c:v>
                </c:pt>
                <c:pt idx="363">
                  <c:v>107382</c:v>
                </c:pt>
                <c:pt idx="364">
                  <c:v>52793</c:v>
                </c:pt>
                <c:pt idx="365">
                  <c:v>11111</c:v>
                </c:pt>
                <c:pt idx="366">
                  <c:v>75375</c:v>
                </c:pt>
                <c:pt idx="367">
                  <c:v>42152</c:v>
                </c:pt>
                <c:pt idx="368">
                  <c:v>25076</c:v>
                </c:pt>
                <c:pt idx="369">
                  <c:v>5941</c:v>
                </c:pt>
                <c:pt idx="370">
                  <c:v>2145</c:v>
                </c:pt>
                <c:pt idx="371">
                  <c:v>102974</c:v>
                </c:pt>
                <c:pt idx="372">
                  <c:v>36443</c:v>
                </c:pt>
                <c:pt idx="373">
                  <c:v>2776</c:v>
                </c:pt>
                <c:pt idx="374">
                  <c:v>63519</c:v>
                </c:pt>
                <c:pt idx="375">
                  <c:v>16647</c:v>
                </c:pt>
                <c:pt idx="376">
                  <c:v>1622</c:v>
                </c:pt>
                <c:pt idx="377">
                  <c:v>81304</c:v>
                </c:pt>
                <c:pt idx="378">
                  <c:v>30595</c:v>
                </c:pt>
                <c:pt idx="379">
                  <c:v>2987</c:v>
                </c:pt>
                <c:pt idx="380">
                  <c:v>1909</c:v>
                </c:pt>
                <c:pt idx="381">
                  <c:v>1562</c:v>
                </c:pt>
                <c:pt idx="382">
                  <c:v>67054</c:v>
                </c:pt>
                <c:pt idx="383">
                  <c:v>8616</c:v>
                </c:pt>
                <c:pt idx="384">
                  <c:v>63404</c:v>
                </c:pt>
                <c:pt idx="385">
                  <c:v>11772</c:v>
                </c:pt>
                <c:pt idx="386">
                  <c:v>2230</c:v>
                </c:pt>
                <c:pt idx="387">
                  <c:v>2758</c:v>
                </c:pt>
                <c:pt idx="388">
                  <c:v>121030</c:v>
                </c:pt>
                <c:pt idx="389">
                  <c:v>51251</c:v>
                </c:pt>
                <c:pt idx="390">
                  <c:v>403476</c:v>
                </c:pt>
                <c:pt idx="391">
                  <c:v>647674</c:v>
                </c:pt>
                <c:pt idx="392">
                  <c:v>271842</c:v>
                </c:pt>
                <c:pt idx="393">
                  <c:v>30404</c:v>
                </c:pt>
                <c:pt idx="394">
                  <c:v>54060</c:v>
                </c:pt>
                <c:pt idx="395">
                  <c:v>20014</c:v>
                </c:pt>
                <c:pt idx="396">
                  <c:v>91703</c:v>
                </c:pt>
                <c:pt idx="397">
                  <c:v>198440</c:v>
                </c:pt>
                <c:pt idx="398">
                  <c:v>264921</c:v>
                </c:pt>
                <c:pt idx="399">
                  <c:v>182015</c:v>
                </c:pt>
                <c:pt idx="400">
                  <c:v>85427</c:v>
                </c:pt>
                <c:pt idx="401">
                  <c:v>143478</c:v>
                </c:pt>
                <c:pt idx="402">
                  <c:v>97465</c:v>
                </c:pt>
                <c:pt idx="403">
                  <c:v>60507</c:v>
                </c:pt>
                <c:pt idx="404">
                  <c:v>78810</c:v>
                </c:pt>
                <c:pt idx="405">
                  <c:v>12140</c:v>
                </c:pt>
                <c:pt idx="406">
                  <c:v>54607</c:v>
                </c:pt>
                <c:pt idx="407">
                  <c:v>84923</c:v>
                </c:pt>
                <c:pt idx="408">
                  <c:v>33960</c:v>
                </c:pt>
                <c:pt idx="409">
                  <c:v>3479</c:v>
                </c:pt>
                <c:pt idx="410">
                  <c:v>1886</c:v>
                </c:pt>
                <c:pt idx="411">
                  <c:v>74491</c:v>
                </c:pt>
                <c:pt idx="412">
                  <c:v>158117</c:v>
                </c:pt>
                <c:pt idx="413">
                  <c:v>134889</c:v>
                </c:pt>
                <c:pt idx="414">
                  <c:v>24995</c:v>
                </c:pt>
                <c:pt idx="415">
                  <c:v>3109</c:v>
                </c:pt>
                <c:pt idx="416">
                  <c:v>94136</c:v>
                </c:pt>
                <c:pt idx="417">
                  <c:v>78223</c:v>
                </c:pt>
                <c:pt idx="418">
                  <c:v>135556</c:v>
                </c:pt>
                <c:pt idx="419">
                  <c:v>104622</c:v>
                </c:pt>
                <c:pt idx="420">
                  <c:v>178345</c:v>
                </c:pt>
                <c:pt idx="421">
                  <c:v>83101</c:v>
                </c:pt>
                <c:pt idx="422">
                  <c:v>8842</c:v>
                </c:pt>
                <c:pt idx="423">
                  <c:v>4249</c:v>
                </c:pt>
                <c:pt idx="424">
                  <c:v>130154</c:v>
                </c:pt>
                <c:pt idx="425">
                  <c:v>287617</c:v>
                </c:pt>
                <c:pt idx="426">
                  <c:v>260164</c:v>
                </c:pt>
                <c:pt idx="427">
                  <c:v>281064</c:v>
                </c:pt>
                <c:pt idx="428">
                  <c:v>48920</c:v>
                </c:pt>
                <c:pt idx="429">
                  <c:v>5631</c:v>
                </c:pt>
                <c:pt idx="430">
                  <c:v>214709</c:v>
                </c:pt>
                <c:pt idx="431">
                  <c:v>21899</c:v>
                </c:pt>
                <c:pt idx="432">
                  <c:v>7256</c:v>
                </c:pt>
                <c:pt idx="433">
                  <c:v>2768</c:v>
                </c:pt>
                <c:pt idx="434">
                  <c:v>2777</c:v>
                </c:pt>
                <c:pt idx="435">
                  <c:v>131021</c:v>
                </c:pt>
                <c:pt idx="436">
                  <c:v>15309</c:v>
                </c:pt>
                <c:pt idx="437">
                  <c:v>3194</c:v>
                </c:pt>
                <c:pt idx="438">
                  <c:v>1461</c:v>
                </c:pt>
                <c:pt idx="439">
                  <c:v>1293</c:v>
                </c:pt>
                <c:pt idx="440">
                  <c:v>1657</c:v>
                </c:pt>
                <c:pt idx="441">
                  <c:v>1590</c:v>
                </c:pt>
                <c:pt idx="442">
                  <c:v>1058</c:v>
                </c:pt>
                <c:pt idx="443">
                  <c:v>730</c:v>
                </c:pt>
                <c:pt idx="444">
                  <c:v>668</c:v>
                </c:pt>
                <c:pt idx="445">
                  <c:v>117155</c:v>
                </c:pt>
                <c:pt idx="446">
                  <c:v>24675</c:v>
                </c:pt>
                <c:pt idx="447">
                  <c:v>5917</c:v>
                </c:pt>
                <c:pt idx="448">
                  <c:v>2677</c:v>
                </c:pt>
                <c:pt idx="449">
                  <c:v>1351</c:v>
                </c:pt>
                <c:pt idx="450">
                  <c:v>10707</c:v>
                </c:pt>
                <c:pt idx="451">
                  <c:v>3320</c:v>
                </c:pt>
                <c:pt idx="452">
                  <c:v>1559</c:v>
                </c:pt>
                <c:pt idx="453">
                  <c:v>250381</c:v>
                </c:pt>
                <c:pt idx="454">
                  <c:v>36209</c:v>
                </c:pt>
                <c:pt idx="455">
                  <c:v>7919</c:v>
                </c:pt>
                <c:pt idx="456">
                  <c:v>3529</c:v>
                </c:pt>
                <c:pt idx="457">
                  <c:v>2160</c:v>
                </c:pt>
                <c:pt idx="458">
                  <c:v>1228</c:v>
                </c:pt>
                <c:pt idx="459">
                  <c:v>1033</c:v>
                </c:pt>
                <c:pt idx="460">
                  <c:v>38216</c:v>
                </c:pt>
                <c:pt idx="461">
                  <c:v>139867</c:v>
                </c:pt>
                <c:pt idx="462">
                  <c:v>36393</c:v>
                </c:pt>
                <c:pt idx="463">
                  <c:v>3380</c:v>
                </c:pt>
                <c:pt idx="464">
                  <c:v>1686</c:v>
                </c:pt>
                <c:pt idx="465">
                  <c:v>1158</c:v>
                </c:pt>
                <c:pt idx="466">
                  <c:v>847</c:v>
                </c:pt>
                <c:pt idx="467">
                  <c:v>764</c:v>
                </c:pt>
                <c:pt idx="468">
                  <c:v>1534</c:v>
                </c:pt>
                <c:pt idx="469">
                  <c:v>1576</c:v>
                </c:pt>
                <c:pt idx="470">
                  <c:v>188407</c:v>
                </c:pt>
                <c:pt idx="471">
                  <c:v>101229</c:v>
                </c:pt>
                <c:pt idx="472">
                  <c:v>19553</c:v>
                </c:pt>
                <c:pt idx="473">
                  <c:v>2520</c:v>
                </c:pt>
                <c:pt idx="474">
                  <c:v>1285</c:v>
                </c:pt>
                <c:pt idx="475">
                  <c:v>973</c:v>
                </c:pt>
                <c:pt idx="476">
                  <c:v>109229</c:v>
                </c:pt>
                <c:pt idx="477">
                  <c:v>18785</c:v>
                </c:pt>
                <c:pt idx="478">
                  <c:v>2907</c:v>
                </c:pt>
                <c:pt idx="479">
                  <c:v>1288</c:v>
                </c:pt>
                <c:pt idx="480">
                  <c:v>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CC-4806-BC8D-36A2880F76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Viessmann Sport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Sheet1!$A$2:$A$482</c:f>
              <c:numCache>
                <c:formatCode>m/d/yyyy</c:formatCode>
                <c:ptCount val="481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  <c:pt idx="367">
                  <c:v>42676</c:v>
                </c:pt>
                <c:pt idx="368">
                  <c:v>42677</c:v>
                </c:pt>
                <c:pt idx="369">
                  <c:v>42678</c:v>
                </c:pt>
                <c:pt idx="370">
                  <c:v>42679</c:v>
                </c:pt>
                <c:pt idx="371">
                  <c:v>42680</c:v>
                </c:pt>
                <c:pt idx="372">
                  <c:v>42681</c:v>
                </c:pt>
                <c:pt idx="373">
                  <c:v>42682</c:v>
                </c:pt>
                <c:pt idx="374">
                  <c:v>42683</c:v>
                </c:pt>
                <c:pt idx="375">
                  <c:v>42684</c:v>
                </c:pt>
                <c:pt idx="376">
                  <c:v>42685</c:v>
                </c:pt>
                <c:pt idx="377">
                  <c:v>42686</c:v>
                </c:pt>
                <c:pt idx="378">
                  <c:v>42687</c:v>
                </c:pt>
                <c:pt idx="379">
                  <c:v>42688</c:v>
                </c:pt>
                <c:pt idx="380">
                  <c:v>42689</c:v>
                </c:pt>
                <c:pt idx="381">
                  <c:v>42690</c:v>
                </c:pt>
                <c:pt idx="382">
                  <c:v>42691</c:v>
                </c:pt>
                <c:pt idx="383">
                  <c:v>42692</c:v>
                </c:pt>
                <c:pt idx="384">
                  <c:v>42693</c:v>
                </c:pt>
                <c:pt idx="385">
                  <c:v>42694</c:v>
                </c:pt>
                <c:pt idx="386">
                  <c:v>42695</c:v>
                </c:pt>
                <c:pt idx="387">
                  <c:v>42696</c:v>
                </c:pt>
                <c:pt idx="388">
                  <c:v>42697</c:v>
                </c:pt>
                <c:pt idx="389">
                  <c:v>42698</c:v>
                </c:pt>
                <c:pt idx="390">
                  <c:v>42699</c:v>
                </c:pt>
                <c:pt idx="391">
                  <c:v>42700</c:v>
                </c:pt>
                <c:pt idx="392">
                  <c:v>42701</c:v>
                </c:pt>
                <c:pt idx="393">
                  <c:v>42702</c:v>
                </c:pt>
                <c:pt idx="394">
                  <c:v>42703</c:v>
                </c:pt>
                <c:pt idx="395">
                  <c:v>42704</c:v>
                </c:pt>
                <c:pt idx="396">
                  <c:v>42705</c:v>
                </c:pt>
                <c:pt idx="397">
                  <c:v>42706</c:v>
                </c:pt>
                <c:pt idx="398">
                  <c:v>42707</c:v>
                </c:pt>
                <c:pt idx="399">
                  <c:v>42708</c:v>
                </c:pt>
                <c:pt idx="400">
                  <c:v>42709</c:v>
                </c:pt>
                <c:pt idx="401">
                  <c:v>42710</c:v>
                </c:pt>
                <c:pt idx="402">
                  <c:v>42711</c:v>
                </c:pt>
                <c:pt idx="403">
                  <c:v>42712</c:v>
                </c:pt>
                <c:pt idx="404">
                  <c:v>42713</c:v>
                </c:pt>
                <c:pt idx="405">
                  <c:v>42714</c:v>
                </c:pt>
                <c:pt idx="406">
                  <c:v>42715</c:v>
                </c:pt>
                <c:pt idx="407">
                  <c:v>42716</c:v>
                </c:pt>
                <c:pt idx="408">
                  <c:v>42717</c:v>
                </c:pt>
                <c:pt idx="409">
                  <c:v>42718</c:v>
                </c:pt>
                <c:pt idx="410">
                  <c:v>42719</c:v>
                </c:pt>
                <c:pt idx="411">
                  <c:v>42720</c:v>
                </c:pt>
                <c:pt idx="412">
                  <c:v>42721</c:v>
                </c:pt>
                <c:pt idx="413">
                  <c:v>42722</c:v>
                </c:pt>
                <c:pt idx="414">
                  <c:v>42723</c:v>
                </c:pt>
                <c:pt idx="415">
                  <c:v>42724</c:v>
                </c:pt>
                <c:pt idx="416">
                  <c:v>42725</c:v>
                </c:pt>
                <c:pt idx="417">
                  <c:v>42726</c:v>
                </c:pt>
                <c:pt idx="418">
                  <c:v>42727</c:v>
                </c:pt>
                <c:pt idx="419">
                  <c:v>42728</c:v>
                </c:pt>
                <c:pt idx="420">
                  <c:v>42729</c:v>
                </c:pt>
                <c:pt idx="421">
                  <c:v>42730</c:v>
                </c:pt>
                <c:pt idx="422">
                  <c:v>42731</c:v>
                </c:pt>
                <c:pt idx="423">
                  <c:v>42732</c:v>
                </c:pt>
                <c:pt idx="424">
                  <c:v>42733</c:v>
                </c:pt>
                <c:pt idx="425">
                  <c:v>42734</c:v>
                </c:pt>
                <c:pt idx="426">
                  <c:v>42735</c:v>
                </c:pt>
                <c:pt idx="427">
                  <c:v>42736</c:v>
                </c:pt>
                <c:pt idx="428">
                  <c:v>42737</c:v>
                </c:pt>
                <c:pt idx="429">
                  <c:v>42738</c:v>
                </c:pt>
                <c:pt idx="430">
                  <c:v>42739</c:v>
                </c:pt>
                <c:pt idx="431">
                  <c:v>42740</c:v>
                </c:pt>
                <c:pt idx="432">
                  <c:v>42741</c:v>
                </c:pt>
                <c:pt idx="433">
                  <c:v>42742</c:v>
                </c:pt>
                <c:pt idx="434">
                  <c:v>42743</c:v>
                </c:pt>
                <c:pt idx="435">
                  <c:v>42744</c:v>
                </c:pt>
                <c:pt idx="436">
                  <c:v>42745</c:v>
                </c:pt>
                <c:pt idx="437">
                  <c:v>42746</c:v>
                </c:pt>
                <c:pt idx="438">
                  <c:v>42747</c:v>
                </c:pt>
                <c:pt idx="439">
                  <c:v>42748</c:v>
                </c:pt>
                <c:pt idx="440">
                  <c:v>42749</c:v>
                </c:pt>
                <c:pt idx="441">
                  <c:v>42750</c:v>
                </c:pt>
                <c:pt idx="442">
                  <c:v>42751</c:v>
                </c:pt>
                <c:pt idx="443">
                  <c:v>42752</c:v>
                </c:pt>
                <c:pt idx="444">
                  <c:v>42753</c:v>
                </c:pt>
                <c:pt idx="445">
                  <c:v>42754</c:v>
                </c:pt>
                <c:pt idx="446">
                  <c:v>42755</c:v>
                </c:pt>
                <c:pt idx="447">
                  <c:v>42756</c:v>
                </c:pt>
                <c:pt idx="448">
                  <c:v>42757</c:v>
                </c:pt>
                <c:pt idx="449">
                  <c:v>42758</c:v>
                </c:pt>
                <c:pt idx="450">
                  <c:v>42759</c:v>
                </c:pt>
                <c:pt idx="451">
                  <c:v>42760</c:v>
                </c:pt>
                <c:pt idx="452">
                  <c:v>42761</c:v>
                </c:pt>
                <c:pt idx="453">
                  <c:v>42762</c:v>
                </c:pt>
                <c:pt idx="454">
                  <c:v>42763</c:v>
                </c:pt>
                <c:pt idx="455">
                  <c:v>42764</c:v>
                </c:pt>
                <c:pt idx="456">
                  <c:v>42765</c:v>
                </c:pt>
                <c:pt idx="457">
                  <c:v>42766</c:v>
                </c:pt>
                <c:pt idx="458">
                  <c:v>42767</c:v>
                </c:pt>
                <c:pt idx="459">
                  <c:v>42768</c:v>
                </c:pt>
                <c:pt idx="460">
                  <c:v>42769</c:v>
                </c:pt>
                <c:pt idx="461">
                  <c:v>42770</c:v>
                </c:pt>
                <c:pt idx="462">
                  <c:v>42771</c:v>
                </c:pt>
                <c:pt idx="463">
                  <c:v>42772</c:v>
                </c:pt>
                <c:pt idx="464">
                  <c:v>42773</c:v>
                </c:pt>
                <c:pt idx="465">
                  <c:v>42774</c:v>
                </c:pt>
                <c:pt idx="466">
                  <c:v>42775</c:v>
                </c:pt>
                <c:pt idx="467">
                  <c:v>42776</c:v>
                </c:pt>
                <c:pt idx="468">
                  <c:v>42777</c:v>
                </c:pt>
                <c:pt idx="469">
                  <c:v>42778</c:v>
                </c:pt>
                <c:pt idx="470">
                  <c:v>42779</c:v>
                </c:pt>
                <c:pt idx="471">
                  <c:v>42780</c:v>
                </c:pt>
                <c:pt idx="472">
                  <c:v>42781</c:v>
                </c:pt>
                <c:pt idx="473">
                  <c:v>42782</c:v>
                </c:pt>
                <c:pt idx="474">
                  <c:v>42783</c:v>
                </c:pt>
                <c:pt idx="475">
                  <c:v>42784</c:v>
                </c:pt>
                <c:pt idx="476">
                  <c:v>42785</c:v>
                </c:pt>
                <c:pt idx="477">
                  <c:v>42786</c:v>
                </c:pt>
                <c:pt idx="478">
                  <c:v>42787</c:v>
                </c:pt>
                <c:pt idx="479">
                  <c:v>42788</c:v>
                </c:pt>
                <c:pt idx="480">
                  <c:v>42789</c:v>
                </c:pt>
              </c:numCache>
            </c:numRef>
          </c:cat>
          <c:val>
            <c:numRef>
              <c:f>Sheet1!$D$2:$D$482</c:f>
              <c:numCache>
                <c:formatCode>General</c:formatCode>
                <c:ptCount val="481"/>
                <c:pt idx="0">
                  <c:v>28544</c:v>
                </c:pt>
                <c:pt idx="1">
                  <c:v>42602</c:v>
                </c:pt>
                <c:pt idx="2">
                  <c:v>41073</c:v>
                </c:pt>
                <c:pt idx="3">
                  <c:v>26550</c:v>
                </c:pt>
                <c:pt idx="4">
                  <c:v>17218</c:v>
                </c:pt>
                <c:pt idx="5">
                  <c:v>11499</c:v>
                </c:pt>
                <c:pt idx="6">
                  <c:v>9007</c:v>
                </c:pt>
                <c:pt idx="7">
                  <c:v>12481</c:v>
                </c:pt>
                <c:pt idx="8">
                  <c:v>17004</c:v>
                </c:pt>
                <c:pt idx="9">
                  <c:v>25779</c:v>
                </c:pt>
                <c:pt idx="10">
                  <c:v>13415</c:v>
                </c:pt>
                <c:pt idx="11">
                  <c:v>20399</c:v>
                </c:pt>
                <c:pt idx="12">
                  <c:v>17398</c:v>
                </c:pt>
                <c:pt idx="13">
                  <c:v>10117</c:v>
                </c:pt>
                <c:pt idx="14">
                  <c:v>18004</c:v>
                </c:pt>
                <c:pt idx="15">
                  <c:v>29949</c:v>
                </c:pt>
                <c:pt idx="16">
                  <c:v>24599</c:v>
                </c:pt>
                <c:pt idx="17">
                  <c:v>28348</c:v>
                </c:pt>
                <c:pt idx="18">
                  <c:v>18481</c:v>
                </c:pt>
                <c:pt idx="19">
                  <c:v>28366</c:v>
                </c:pt>
                <c:pt idx="20">
                  <c:v>62657</c:v>
                </c:pt>
                <c:pt idx="21">
                  <c:v>96179</c:v>
                </c:pt>
                <c:pt idx="22">
                  <c:v>32079</c:v>
                </c:pt>
                <c:pt idx="23">
                  <c:v>16526</c:v>
                </c:pt>
                <c:pt idx="24">
                  <c:v>18362</c:v>
                </c:pt>
                <c:pt idx="25">
                  <c:v>32894</c:v>
                </c:pt>
                <c:pt idx="26">
                  <c:v>23937</c:v>
                </c:pt>
                <c:pt idx="27">
                  <c:v>28236</c:v>
                </c:pt>
                <c:pt idx="28">
                  <c:v>38562</c:v>
                </c:pt>
                <c:pt idx="29">
                  <c:v>42757</c:v>
                </c:pt>
                <c:pt idx="30">
                  <c:v>32535</c:v>
                </c:pt>
                <c:pt idx="31">
                  <c:v>17259</c:v>
                </c:pt>
                <c:pt idx="32">
                  <c:v>24180</c:v>
                </c:pt>
                <c:pt idx="33">
                  <c:v>29720</c:v>
                </c:pt>
                <c:pt idx="34">
                  <c:v>155264</c:v>
                </c:pt>
                <c:pt idx="35">
                  <c:v>168620</c:v>
                </c:pt>
                <c:pt idx="36">
                  <c:v>90646</c:v>
                </c:pt>
                <c:pt idx="37">
                  <c:v>42699</c:v>
                </c:pt>
                <c:pt idx="38">
                  <c:v>45206</c:v>
                </c:pt>
                <c:pt idx="39">
                  <c:v>35991</c:v>
                </c:pt>
                <c:pt idx="40">
                  <c:v>149627</c:v>
                </c:pt>
                <c:pt idx="41">
                  <c:v>204437</c:v>
                </c:pt>
                <c:pt idx="42">
                  <c:v>115528</c:v>
                </c:pt>
                <c:pt idx="43">
                  <c:v>51442</c:v>
                </c:pt>
                <c:pt idx="44">
                  <c:v>41193</c:v>
                </c:pt>
                <c:pt idx="45">
                  <c:v>111095</c:v>
                </c:pt>
                <c:pt idx="46">
                  <c:v>123007</c:v>
                </c:pt>
                <c:pt idx="47">
                  <c:v>136092</c:v>
                </c:pt>
                <c:pt idx="48">
                  <c:v>184746</c:v>
                </c:pt>
                <c:pt idx="49">
                  <c:v>146525</c:v>
                </c:pt>
                <c:pt idx="50">
                  <c:v>124393</c:v>
                </c:pt>
                <c:pt idx="51">
                  <c:v>58893</c:v>
                </c:pt>
                <c:pt idx="52">
                  <c:v>96148</c:v>
                </c:pt>
                <c:pt idx="53">
                  <c:v>118353</c:v>
                </c:pt>
                <c:pt idx="54">
                  <c:v>70385</c:v>
                </c:pt>
                <c:pt idx="55">
                  <c:v>79227</c:v>
                </c:pt>
                <c:pt idx="56">
                  <c:v>164681</c:v>
                </c:pt>
                <c:pt idx="57">
                  <c:v>154176</c:v>
                </c:pt>
                <c:pt idx="58">
                  <c:v>201140</c:v>
                </c:pt>
                <c:pt idx="59">
                  <c:v>156727</c:v>
                </c:pt>
                <c:pt idx="60">
                  <c:v>105025</c:v>
                </c:pt>
                <c:pt idx="61">
                  <c:v>263595</c:v>
                </c:pt>
                <c:pt idx="62">
                  <c:v>235515</c:v>
                </c:pt>
                <c:pt idx="63">
                  <c:v>237089</c:v>
                </c:pt>
                <c:pt idx="64">
                  <c:v>168881</c:v>
                </c:pt>
                <c:pt idx="65">
                  <c:v>171484</c:v>
                </c:pt>
                <c:pt idx="66">
                  <c:v>164138</c:v>
                </c:pt>
                <c:pt idx="67">
                  <c:v>201743</c:v>
                </c:pt>
                <c:pt idx="68">
                  <c:v>159403</c:v>
                </c:pt>
                <c:pt idx="69">
                  <c:v>382878</c:v>
                </c:pt>
                <c:pt idx="70">
                  <c:v>637603</c:v>
                </c:pt>
                <c:pt idx="71">
                  <c:v>444852</c:v>
                </c:pt>
                <c:pt idx="72">
                  <c:v>232942</c:v>
                </c:pt>
                <c:pt idx="73">
                  <c:v>299871</c:v>
                </c:pt>
                <c:pt idx="74">
                  <c:v>341182</c:v>
                </c:pt>
                <c:pt idx="75">
                  <c:v>423284</c:v>
                </c:pt>
                <c:pt idx="76">
                  <c:v>547460</c:v>
                </c:pt>
                <c:pt idx="77">
                  <c:v>407412</c:v>
                </c:pt>
                <c:pt idx="78">
                  <c:v>143895</c:v>
                </c:pt>
                <c:pt idx="79">
                  <c:v>60542</c:v>
                </c:pt>
                <c:pt idx="80">
                  <c:v>114202</c:v>
                </c:pt>
                <c:pt idx="81">
                  <c:v>186036</c:v>
                </c:pt>
                <c:pt idx="82">
                  <c:v>275445</c:v>
                </c:pt>
                <c:pt idx="83">
                  <c:v>363660</c:v>
                </c:pt>
                <c:pt idx="84">
                  <c:v>296129</c:v>
                </c:pt>
                <c:pt idx="85">
                  <c:v>148882</c:v>
                </c:pt>
                <c:pt idx="86">
                  <c:v>136293</c:v>
                </c:pt>
                <c:pt idx="87">
                  <c:v>244982</c:v>
                </c:pt>
                <c:pt idx="88">
                  <c:v>192457</c:v>
                </c:pt>
                <c:pt idx="89">
                  <c:v>243492</c:v>
                </c:pt>
                <c:pt idx="90">
                  <c:v>335971</c:v>
                </c:pt>
                <c:pt idx="91">
                  <c:v>337704</c:v>
                </c:pt>
                <c:pt idx="92">
                  <c:v>129670</c:v>
                </c:pt>
                <c:pt idx="93">
                  <c:v>187482</c:v>
                </c:pt>
                <c:pt idx="94">
                  <c:v>137013</c:v>
                </c:pt>
                <c:pt idx="95">
                  <c:v>164722</c:v>
                </c:pt>
                <c:pt idx="96">
                  <c:v>198724</c:v>
                </c:pt>
                <c:pt idx="97">
                  <c:v>235611</c:v>
                </c:pt>
                <c:pt idx="98">
                  <c:v>319656</c:v>
                </c:pt>
                <c:pt idx="99">
                  <c:v>226628</c:v>
                </c:pt>
                <c:pt idx="100">
                  <c:v>144597</c:v>
                </c:pt>
                <c:pt idx="101">
                  <c:v>166823</c:v>
                </c:pt>
                <c:pt idx="102">
                  <c:v>286487</c:v>
                </c:pt>
                <c:pt idx="103">
                  <c:v>405328</c:v>
                </c:pt>
                <c:pt idx="104">
                  <c:v>539087</c:v>
                </c:pt>
                <c:pt idx="105">
                  <c:v>400175</c:v>
                </c:pt>
                <c:pt idx="106">
                  <c:v>261139</c:v>
                </c:pt>
                <c:pt idx="107">
                  <c:v>182584</c:v>
                </c:pt>
                <c:pt idx="108">
                  <c:v>177954</c:v>
                </c:pt>
                <c:pt idx="109">
                  <c:v>162903</c:v>
                </c:pt>
                <c:pt idx="110">
                  <c:v>368551</c:v>
                </c:pt>
                <c:pt idx="111">
                  <c:v>433574</c:v>
                </c:pt>
                <c:pt idx="112">
                  <c:v>325586</c:v>
                </c:pt>
                <c:pt idx="113">
                  <c:v>203928</c:v>
                </c:pt>
                <c:pt idx="114">
                  <c:v>281827</c:v>
                </c:pt>
                <c:pt idx="115">
                  <c:v>329063</c:v>
                </c:pt>
                <c:pt idx="116">
                  <c:v>269295</c:v>
                </c:pt>
                <c:pt idx="117">
                  <c:v>183094</c:v>
                </c:pt>
                <c:pt idx="118">
                  <c:v>292841</c:v>
                </c:pt>
                <c:pt idx="119">
                  <c:v>399080</c:v>
                </c:pt>
                <c:pt idx="120">
                  <c:v>297036</c:v>
                </c:pt>
                <c:pt idx="121">
                  <c:v>433896</c:v>
                </c:pt>
                <c:pt idx="122">
                  <c:v>508860</c:v>
                </c:pt>
                <c:pt idx="123">
                  <c:v>626385</c:v>
                </c:pt>
                <c:pt idx="124">
                  <c:v>373813</c:v>
                </c:pt>
                <c:pt idx="125">
                  <c:v>563985</c:v>
                </c:pt>
                <c:pt idx="126">
                  <c:v>814206</c:v>
                </c:pt>
                <c:pt idx="127">
                  <c:v>390072</c:v>
                </c:pt>
                <c:pt idx="128">
                  <c:v>388619</c:v>
                </c:pt>
                <c:pt idx="129">
                  <c:v>643387</c:v>
                </c:pt>
                <c:pt idx="130">
                  <c:v>415551</c:v>
                </c:pt>
                <c:pt idx="131">
                  <c:v>646713</c:v>
                </c:pt>
                <c:pt idx="132">
                  <c:v>722099</c:v>
                </c:pt>
                <c:pt idx="133">
                  <c:v>893048</c:v>
                </c:pt>
                <c:pt idx="134">
                  <c:v>375678</c:v>
                </c:pt>
                <c:pt idx="135">
                  <c:v>268158</c:v>
                </c:pt>
                <c:pt idx="136">
                  <c:v>192701</c:v>
                </c:pt>
                <c:pt idx="137">
                  <c:v>167673</c:v>
                </c:pt>
                <c:pt idx="138">
                  <c:v>305559</c:v>
                </c:pt>
                <c:pt idx="139">
                  <c:v>307406</c:v>
                </c:pt>
                <c:pt idx="140">
                  <c:v>390613</c:v>
                </c:pt>
                <c:pt idx="141">
                  <c:v>137251</c:v>
                </c:pt>
                <c:pt idx="142">
                  <c:v>134409</c:v>
                </c:pt>
                <c:pt idx="143">
                  <c:v>137123</c:v>
                </c:pt>
                <c:pt idx="144">
                  <c:v>174291</c:v>
                </c:pt>
                <c:pt idx="145">
                  <c:v>256269</c:v>
                </c:pt>
                <c:pt idx="146">
                  <c:v>80423</c:v>
                </c:pt>
                <c:pt idx="147">
                  <c:v>83202</c:v>
                </c:pt>
                <c:pt idx="148">
                  <c:v>88401</c:v>
                </c:pt>
                <c:pt idx="149">
                  <c:v>63629</c:v>
                </c:pt>
                <c:pt idx="150">
                  <c:v>83882</c:v>
                </c:pt>
                <c:pt idx="151">
                  <c:v>76935</c:v>
                </c:pt>
                <c:pt idx="152">
                  <c:v>96375</c:v>
                </c:pt>
                <c:pt idx="153">
                  <c:v>96023</c:v>
                </c:pt>
                <c:pt idx="154">
                  <c:v>53892</c:v>
                </c:pt>
                <c:pt idx="155">
                  <c:v>75687</c:v>
                </c:pt>
                <c:pt idx="156">
                  <c:v>134124</c:v>
                </c:pt>
                <c:pt idx="157">
                  <c:v>87798</c:v>
                </c:pt>
                <c:pt idx="158">
                  <c:v>89384</c:v>
                </c:pt>
                <c:pt idx="159">
                  <c:v>36903</c:v>
                </c:pt>
                <c:pt idx="160">
                  <c:v>24088</c:v>
                </c:pt>
                <c:pt idx="161">
                  <c:v>53853</c:v>
                </c:pt>
                <c:pt idx="162">
                  <c:v>116260</c:v>
                </c:pt>
                <c:pt idx="163">
                  <c:v>127214</c:v>
                </c:pt>
                <c:pt idx="164">
                  <c:v>77306</c:v>
                </c:pt>
                <c:pt idx="165">
                  <c:v>73217</c:v>
                </c:pt>
                <c:pt idx="166">
                  <c:v>97046</c:v>
                </c:pt>
                <c:pt idx="167">
                  <c:v>70921</c:v>
                </c:pt>
                <c:pt idx="168">
                  <c:v>65904</c:v>
                </c:pt>
                <c:pt idx="169">
                  <c:v>90098</c:v>
                </c:pt>
                <c:pt idx="170">
                  <c:v>102287</c:v>
                </c:pt>
                <c:pt idx="171">
                  <c:v>59603</c:v>
                </c:pt>
                <c:pt idx="172">
                  <c:v>78403</c:v>
                </c:pt>
                <c:pt idx="173">
                  <c:v>33968</c:v>
                </c:pt>
                <c:pt idx="174">
                  <c:v>6102</c:v>
                </c:pt>
                <c:pt idx="175">
                  <c:v>3375</c:v>
                </c:pt>
                <c:pt idx="176">
                  <c:v>87135</c:v>
                </c:pt>
                <c:pt idx="177">
                  <c:v>123810</c:v>
                </c:pt>
                <c:pt idx="178">
                  <c:v>115326</c:v>
                </c:pt>
                <c:pt idx="179">
                  <c:v>14821</c:v>
                </c:pt>
                <c:pt idx="180">
                  <c:v>44934</c:v>
                </c:pt>
                <c:pt idx="181">
                  <c:v>58310</c:v>
                </c:pt>
                <c:pt idx="182">
                  <c:v>63933</c:v>
                </c:pt>
                <c:pt idx="183">
                  <c:v>62486</c:v>
                </c:pt>
                <c:pt idx="184">
                  <c:v>206369</c:v>
                </c:pt>
                <c:pt idx="185">
                  <c:v>105792</c:v>
                </c:pt>
                <c:pt idx="186">
                  <c:v>33296</c:v>
                </c:pt>
                <c:pt idx="187">
                  <c:v>11838</c:v>
                </c:pt>
                <c:pt idx="188">
                  <c:v>11270</c:v>
                </c:pt>
                <c:pt idx="189">
                  <c:v>18043</c:v>
                </c:pt>
                <c:pt idx="190">
                  <c:v>84006</c:v>
                </c:pt>
                <c:pt idx="191">
                  <c:v>58782</c:v>
                </c:pt>
                <c:pt idx="192">
                  <c:v>54104</c:v>
                </c:pt>
                <c:pt idx="193">
                  <c:v>95424</c:v>
                </c:pt>
                <c:pt idx="194">
                  <c:v>34341</c:v>
                </c:pt>
                <c:pt idx="195">
                  <c:v>40424</c:v>
                </c:pt>
                <c:pt idx="196">
                  <c:v>41993</c:v>
                </c:pt>
                <c:pt idx="197">
                  <c:v>83752</c:v>
                </c:pt>
                <c:pt idx="198">
                  <c:v>193435</c:v>
                </c:pt>
                <c:pt idx="199">
                  <c:v>65944</c:v>
                </c:pt>
                <c:pt idx="200">
                  <c:v>31967</c:v>
                </c:pt>
                <c:pt idx="201">
                  <c:v>50247</c:v>
                </c:pt>
                <c:pt idx="202">
                  <c:v>63558</c:v>
                </c:pt>
                <c:pt idx="203">
                  <c:v>104277</c:v>
                </c:pt>
                <c:pt idx="204">
                  <c:v>103946</c:v>
                </c:pt>
                <c:pt idx="205">
                  <c:v>126132</c:v>
                </c:pt>
                <c:pt idx="206">
                  <c:v>74074</c:v>
                </c:pt>
                <c:pt idx="207">
                  <c:v>22489</c:v>
                </c:pt>
                <c:pt idx="208">
                  <c:v>105907</c:v>
                </c:pt>
                <c:pt idx="209">
                  <c:v>119498</c:v>
                </c:pt>
                <c:pt idx="210">
                  <c:v>293422</c:v>
                </c:pt>
                <c:pt idx="211">
                  <c:v>237011</c:v>
                </c:pt>
                <c:pt idx="212">
                  <c:v>197432</c:v>
                </c:pt>
                <c:pt idx="213">
                  <c:v>77265</c:v>
                </c:pt>
                <c:pt idx="214">
                  <c:v>72021</c:v>
                </c:pt>
                <c:pt idx="215">
                  <c:v>97792</c:v>
                </c:pt>
                <c:pt idx="216">
                  <c:v>81569</c:v>
                </c:pt>
                <c:pt idx="217">
                  <c:v>40028</c:v>
                </c:pt>
                <c:pt idx="218">
                  <c:v>65701</c:v>
                </c:pt>
                <c:pt idx="219">
                  <c:v>59077</c:v>
                </c:pt>
                <c:pt idx="220">
                  <c:v>71983</c:v>
                </c:pt>
                <c:pt idx="221">
                  <c:v>66243</c:v>
                </c:pt>
                <c:pt idx="222">
                  <c:v>58687</c:v>
                </c:pt>
                <c:pt idx="223">
                  <c:v>40355</c:v>
                </c:pt>
                <c:pt idx="224">
                  <c:v>81676</c:v>
                </c:pt>
                <c:pt idx="225">
                  <c:v>57618</c:v>
                </c:pt>
                <c:pt idx="226">
                  <c:v>41353</c:v>
                </c:pt>
                <c:pt idx="227">
                  <c:v>55565</c:v>
                </c:pt>
                <c:pt idx="228">
                  <c:v>66588</c:v>
                </c:pt>
                <c:pt idx="229">
                  <c:v>47479</c:v>
                </c:pt>
                <c:pt idx="230">
                  <c:v>28776</c:v>
                </c:pt>
                <c:pt idx="231">
                  <c:v>78682</c:v>
                </c:pt>
                <c:pt idx="232">
                  <c:v>56391</c:v>
                </c:pt>
                <c:pt idx="233">
                  <c:v>166241</c:v>
                </c:pt>
                <c:pt idx="234">
                  <c:v>73093</c:v>
                </c:pt>
                <c:pt idx="235">
                  <c:v>11271</c:v>
                </c:pt>
                <c:pt idx="236">
                  <c:v>19723</c:v>
                </c:pt>
                <c:pt idx="237">
                  <c:v>28028</c:v>
                </c:pt>
                <c:pt idx="238">
                  <c:v>22585</c:v>
                </c:pt>
                <c:pt idx="239">
                  <c:v>47857</c:v>
                </c:pt>
                <c:pt idx="240">
                  <c:v>43708</c:v>
                </c:pt>
                <c:pt idx="241">
                  <c:v>76795</c:v>
                </c:pt>
                <c:pt idx="242">
                  <c:v>52816</c:v>
                </c:pt>
                <c:pt idx="243">
                  <c:v>26039</c:v>
                </c:pt>
                <c:pt idx="244">
                  <c:v>30967</c:v>
                </c:pt>
                <c:pt idx="245">
                  <c:v>36377</c:v>
                </c:pt>
                <c:pt idx="246">
                  <c:v>33819</c:v>
                </c:pt>
                <c:pt idx="247">
                  <c:v>50112</c:v>
                </c:pt>
                <c:pt idx="248">
                  <c:v>78743</c:v>
                </c:pt>
                <c:pt idx="249">
                  <c:v>79574</c:v>
                </c:pt>
                <c:pt idx="250">
                  <c:v>136937</c:v>
                </c:pt>
                <c:pt idx="251">
                  <c:v>92356</c:v>
                </c:pt>
                <c:pt idx="252">
                  <c:v>52434</c:v>
                </c:pt>
                <c:pt idx="253">
                  <c:v>87975</c:v>
                </c:pt>
                <c:pt idx="254">
                  <c:v>50106</c:v>
                </c:pt>
                <c:pt idx="255">
                  <c:v>27261</c:v>
                </c:pt>
                <c:pt idx="256">
                  <c:v>146795</c:v>
                </c:pt>
                <c:pt idx="257">
                  <c:v>103813</c:v>
                </c:pt>
                <c:pt idx="258">
                  <c:v>28060</c:v>
                </c:pt>
                <c:pt idx="259">
                  <c:v>59680</c:v>
                </c:pt>
                <c:pt idx="260">
                  <c:v>105665</c:v>
                </c:pt>
                <c:pt idx="261">
                  <c:v>60020</c:v>
                </c:pt>
                <c:pt idx="262">
                  <c:v>62747</c:v>
                </c:pt>
                <c:pt idx="263">
                  <c:v>13162</c:v>
                </c:pt>
                <c:pt idx="264">
                  <c:v>28226</c:v>
                </c:pt>
                <c:pt idx="265">
                  <c:v>37953</c:v>
                </c:pt>
                <c:pt idx="266">
                  <c:v>56023</c:v>
                </c:pt>
                <c:pt idx="267">
                  <c:v>58813</c:v>
                </c:pt>
                <c:pt idx="268">
                  <c:v>56617</c:v>
                </c:pt>
                <c:pt idx="269">
                  <c:v>58663</c:v>
                </c:pt>
                <c:pt idx="270">
                  <c:v>89976</c:v>
                </c:pt>
                <c:pt idx="271">
                  <c:v>89241</c:v>
                </c:pt>
                <c:pt idx="272">
                  <c:v>36542</c:v>
                </c:pt>
                <c:pt idx="273">
                  <c:v>34941</c:v>
                </c:pt>
                <c:pt idx="274">
                  <c:v>45861</c:v>
                </c:pt>
                <c:pt idx="275">
                  <c:v>61224</c:v>
                </c:pt>
                <c:pt idx="276">
                  <c:v>52710</c:v>
                </c:pt>
                <c:pt idx="277">
                  <c:v>32946</c:v>
                </c:pt>
                <c:pt idx="278">
                  <c:v>69058</c:v>
                </c:pt>
                <c:pt idx="279">
                  <c:v>54374</c:v>
                </c:pt>
                <c:pt idx="280">
                  <c:v>35880</c:v>
                </c:pt>
                <c:pt idx="281">
                  <c:v>43620</c:v>
                </c:pt>
                <c:pt idx="282">
                  <c:v>41657</c:v>
                </c:pt>
                <c:pt idx="283">
                  <c:v>34236</c:v>
                </c:pt>
                <c:pt idx="284">
                  <c:v>57714</c:v>
                </c:pt>
                <c:pt idx="285">
                  <c:v>39046</c:v>
                </c:pt>
                <c:pt idx="286">
                  <c:v>36997</c:v>
                </c:pt>
                <c:pt idx="287">
                  <c:v>47375</c:v>
                </c:pt>
                <c:pt idx="288">
                  <c:v>47636</c:v>
                </c:pt>
                <c:pt idx="289">
                  <c:v>69890</c:v>
                </c:pt>
                <c:pt idx="290">
                  <c:v>81840</c:v>
                </c:pt>
                <c:pt idx="291">
                  <c:v>40797</c:v>
                </c:pt>
                <c:pt idx="292">
                  <c:v>133484</c:v>
                </c:pt>
                <c:pt idx="293">
                  <c:v>100556</c:v>
                </c:pt>
                <c:pt idx="294">
                  <c:v>87684</c:v>
                </c:pt>
                <c:pt idx="295">
                  <c:v>83473</c:v>
                </c:pt>
                <c:pt idx="296">
                  <c:v>57522</c:v>
                </c:pt>
                <c:pt idx="297">
                  <c:v>95523</c:v>
                </c:pt>
                <c:pt idx="298">
                  <c:v>34848</c:v>
                </c:pt>
                <c:pt idx="299">
                  <c:v>27489</c:v>
                </c:pt>
                <c:pt idx="300">
                  <c:v>30432</c:v>
                </c:pt>
                <c:pt idx="301">
                  <c:v>18887</c:v>
                </c:pt>
                <c:pt idx="302">
                  <c:v>90359</c:v>
                </c:pt>
                <c:pt idx="303">
                  <c:v>75937</c:v>
                </c:pt>
                <c:pt idx="304">
                  <c:v>182706</c:v>
                </c:pt>
                <c:pt idx="305">
                  <c:v>84027</c:v>
                </c:pt>
                <c:pt idx="306">
                  <c:v>156679</c:v>
                </c:pt>
                <c:pt idx="307">
                  <c:v>129184</c:v>
                </c:pt>
                <c:pt idx="308">
                  <c:v>62322</c:v>
                </c:pt>
                <c:pt idx="309">
                  <c:v>164723</c:v>
                </c:pt>
                <c:pt idx="310">
                  <c:v>157694</c:v>
                </c:pt>
                <c:pt idx="311">
                  <c:v>74336</c:v>
                </c:pt>
                <c:pt idx="312">
                  <c:v>69485</c:v>
                </c:pt>
                <c:pt idx="313">
                  <c:v>211850</c:v>
                </c:pt>
                <c:pt idx="314">
                  <c:v>247633</c:v>
                </c:pt>
                <c:pt idx="315">
                  <c:v>358698</c:v>
                </c:pt>
                <c:pt idx="316">
                  <c:v>233701</c:v>
                </c:pt>
                <c:pt idx="317">
                  <c:v>140568</c:v>
                </c:pt>
                <c:pt idx="318">
                  <c:v>41743</c:v>
                </c:pt>
                <c:pt idx="319">
                  <c:v>31668</c:v>
                </c:pt>
                <c:pt idx="320">
                  <c:v>210986</c:v>
                </c:pt>
                <c:pt idx="321">
                  <c:v>133061</c:v>
                </c:pt>
                <c:pt idx="322">
                  <c:v>42386</c:v>
                </c:pt>
                <c:pt idx="323">
                  <c:v>63967</c:v>
                </c:pt>
                <c:pt idx="324">
                  <c:v>82076</c:v>
                </c:pt>
                <c:pt idx="325">
                  <c:v>78528</c:v>
                </c:pt>
                <c:pt idx="326">
                  <c:v>66758</c:v>
                </c:pt>
                <c:pt idx="327">
                  <c:v>16228</c:v>
                </c:pt>
                <c:pt idx="328">
                  <c:v>28534</c:v>
                </c:pt>
                <c:pt idx="329">
                  <c:v>60331</c:v>
                </c:pt>
                <c:pt idx="330">
                  <c:v>82546</c:v>
                </c:pt>
                <c:pt idx="331">
                  <c:v>91779</c:v>
                </c:pt>
                <c:pt idx="332">
                  <c:v>61805</c:v>
                </c:pt>
                <c:pt idx="333">
                  <c:v>37190</c:v>
                </c:pt>
                <c:pt idx="334">
                  <c:v>59099</c:v>
                </c:pt>
                <c:pt idx="335">
                  <c:v>15880</c:v>
                </c:pt>
                <c:pt idx="336">
                  <c:v>63166</c:v>
                </c:pt>
                <c:pt idx="337">
                  <c:v>52941</c:v>
                </c:pt>
                <c:pt idx="338">
                  <c:v>66391</c:v>
                </c:pt>
                <c:pt idx="339">
                  <c:v>76133</c:v>
                </c:pt>
                <c:pt idx="340">
                  <c:v>52624</c:v>
                </c:pt>
                <c:pt idx="341">
                  <c:v>77764</c:v>
                </c:pt>
                <c:pt idx="342">
                  <c:v>54722</c:v>
                </c:pt>
                <c:pt idx="343">
                  <c:v>73698</c:v>
                </c:pt>
                <c:pt idx="344">
                  <c:v>49310</c:v>
                </c:pt>
                <c:pt idx="345">
                  <c:v>91109</c:v>
                </c:pt>
                <c:pt idx="346">
                  <c:v>128604</c:v>
                </c:pt>
                <c:pt idx="347">
                  <c:v>55852</c:v>
                </c:pt>
                <c:pt idx="348">
                  <c:v>50652</c:v>
                </c:pt>
                <c:pt idx="349">
                  <c:v>67691</c:v>
                </c:pt>
                <c:pt idx="350">
                  <c:v>53354</c:v>
                </c:pt>
                <c:pt idx="351">
                  <c:v>49621</c:v>
                </c:pt>
                <c:pt idx="352">
                  <c:v>60873</c:v>
                </c:pt>
                <c:pt idx="353">
                  <c:v>126704</c:v>
                </c:pt>
                <c:pt idx="354">
                  <c:v>123613</c:v>
                </c:pt>
                <c:pt idx="355">
                  <c:v>106602</c:v>
                </c:pt>
                <c:pt idx="356">
                  <c:v>115958</c:v>
                </c:pt>
                <c:pt idx="357">
                  <c:v>95500</c:v>
                </c:pt>
                <c:pt idx="358">
                  <c:v>54548</c:v>
                </c:pt>
                <c:pt idx="359">
                  <c:v>54426</c:v>
                </c:pt>
                <c:pt idx="360">
                  <c:v>55150</c:v>
                </c:pt>
                <c:pt idx="361">
                  <c:v>51259</c:v>
                </c:pt>
                <c:pt idx="362">
                  <c:v>35519</c:v>
                </c:pt>
                <c:pt idx="363">
                  <c:v>48316</c:v>
                </c:pt>
                <c:pt idx="364">
                  <c:v>101533</c:v>
                </c:pt>
                <c:pt idx="365">
                  <c:v>56341</c:v>
                </c:pt>
                <c:pt idx="366">
                  <c:v>72635</c:v>
                </c:pt>
                <c:pt idx="367">
                  <c:v>50067</c:v>
                </c:pt>
                <c:pt idx="368">
                  <c:v>50251</c:v>
                </c:pt>
                <c:pt idx="369">
                  <c:v>51007</c:v>
                </c:pt>
                <c:pt idx="370">
                  <c:v>76111</c:v>
                </c:pt>
                <c:pt idx="371">
                  <c:v>73468</c:v>
                </c:pt>
                <c:pt idx="372">
                  <c:v>107655</c:v>
                </c:pt>
                <c:pt idx="373">
                  <c:v>88105</c:v>
                </c:pt>
                <c:pt idx="374">
                  <c:v>135779</c:v>
                </c:pt>
                <c:pt idx="375">
                  <c:v>112296</c:v>
                </c:pt>
                <c:pt idx="376">
                  <c:v>96571</c:v>
                </c:pt>
                <c:pt idx="377">
                  <c:v>156073</c:v>
                </c:pt>
                <c:pt idx="378">
                  <c:v>112978</c:v>
                </c:pt>
                <c:pt idx="379">
                  <c:v>77841</c:v>
                </c:pt>
                <c:pt idx="380">
                  <c:v>60763</c:v>
                </c:pt>
                <c:pt idx="381">
                  <c:v>85653</c:v>
                </c:pt>
                <c:pt idx="382">
                  <c:v>82692</c:v>
                </c:pt>
                <c:pt idx="383">
                  <c:v>154280</c:v>
                </c:pt>
                <c:pt idx="384">
                  <c:v>114232</c:v>
                </c:pt>
                <c:pt idx="385">
                  <c:v>113411</c:v>
                </c:pt>
                <c:pt idx="386">
                  <c:v>56775</c:v>
                </c:pt>
                <c:pt idx="387">
                  <c:v>67219</c:v>
                </c:pt>
                <c:pt idx="388">
                  <c:v>68342</c:v>
                </c:pt>
                <c:pt idx="389">
                  <c:v>163894</c:v>
                </c:pt>
                <c:pt idx="390">
                  <c:v>362185</c:v>
                </c:pt>
                <c:pt idx="391">
                  <c:v>454235</c:v>
                </c:pt>
                <c:pt idx="392">
                  <c:v>515533</c:v>
                </c:pt>
                <c:pt idx="393">
                  <c:v>182889</c:v>
                </c:pt>
                <c:pt idx="394">
                  <c:v>43199</c:v>
                </c:pt>
                <c:pt idx="395">
                  <c:v>265150</c:v>
                </c:pt>
                <c:pt idx="396">
                  <c:v>206842</c:v>
                </c:pt>
                <c:pt idx="397">
                  <c:v>159252</c:v>
                </c:pt>
                <c:pt idx="398">
                  <c:v>324894</c:v>
                </c:pt>
                <c:pt idx="399">
                  <c:v>427809</c:v>
                </c:pt>
                <c:pt idx="400">
                  <c:v>154302</c:v>
                </c:pt>
                <c:pt idx="401">
                  <c:v>116336</c:v>
                </c:pt>
                <c:pt idx="402">
                  <c:v>87594</c:v>
                </c:pt>
                <c:pt idx="403">
                  <c:v>134428</c:v>
                </c:pt>
                <c:pt idx="404">
                  <c:v>281608</c:v>
                </c:pt>
                <c:pt idx="405">
                  <c:v>385199</c:v>
                </c:pt>
                <c:pt idx="406">
                  <c:v>597352</c:v>
                </c:pt>
                <c:pt idx="407">
                  <c:v>208863</c:v>
                </c:pt>
                <c:pt idx="408">
                  <c:v>125936</c:v>
                </c:pt>
                <c:pt idx="409">
                  <c:v>145037</c:v>
                </c:pt>
                <c:pt idx="410">
                  <c:v>109763</c:v>
                </c:pt>
                <c:pt idx="411">
                  <c:v>154007</c:v>
                </c:pt>
                <c:pt idx="412">
                  <c:v>253749</c:v>
                </c:pt>
                <c:pt idx="413">
                  <c:v>445777</c:v>
                </c:pt>
                <c:pt idx="414">
                  <c:v>206015</c:v>
                </c:pt>
                <c:pt idx="415">
                  <c:v>59304</c:v>
                </c:pt>
                <c:pt idx="416">
                  <c:v>61857</c:v>
                </c:pt>
                <c:pt idx="417">
                  <c:v>32120</c:v>
                </c:pt>
                <c:pt idx="418">
                  <c:v>33222</c:v>
                </c:pt>
                <c:pt idx="419">
                  <c:v>107192</c:v>
                </c:pt>
                <c:pt idx="420">
                  <c:v>94222</c:v>
                </c:pt>
                <c:pt idx="421">
                  <c:v>136110</c:v>
                </c:pt>
                <c:pt idx="422">
                  <c:v>94075</c:v>
                </c:pt>
                <c:pt idx="423">
                  <c:v>207777</c:v>
                </c:pt>
                <c:pt idx="424">
                  <c:v>159812</c:v>
                </c:pt>
                <c:pt idx="425">
                  <c:v>156617</c:v>
                </c:pt>
                <c:pt idx="426">
                  <c:v>102839</c:v>
                </c:pt>
                <c:pt idx="427">
                  <c:v>161678</c:v>
                </c:pt>
                <c:pt idx="428">
                  <c:v>165936</c:v>
                </c:pt>
                <c:pt idx="429">
                  <c:v>176621</c:v>
                </c:pt>
                <c:pt idx="430">
                  <c:v>150902</c:v>
                </c:pt>
                <c:pt idx="431">
                  <c:v>356505</c:v>
                </c:pt>
                <c:pt idx="432">
                  <c:v>257697</c:v>
                </c:pt>
                <c:pt idx="433">
                  <c:v>355491</c:v>
                </c:pt>
                <c:pt idx="434">
                  <c:v>666398</c:v>
                </c:pt>
                <c:pt idx="435">
                  <c:v>182160</c:v>
                </c:pt>
                <c:pt idx="436">
                  <c:v>154008</c:v>
                </c:pt>
                <c:pt idx="437">
                  <c:v>431604</c:v>
                </c:pt>
                <c:pt idx="438">
                  <c:v>625797</c:v>
                </c:pt>
                <c:pt idx="439">
                  <c:v>501945</c:v>
                </c:pt>
                <c:pt idx="440">
                  <c:v>629191</c:v>
                </c:pt>
                <c:pt idx="441">
                  <c:v>601669</c:v>
                </c:pt>
                <c:pt idx="442">
                  <c:v>348275</c:v>
                </c:pt>
                <c:pt idx="443">
                  <c:v>264882</c:v>
                </c:pt>
                <c:pt idx="444">
                  <c:v>383129</c:v>
                </c:pt>
                <c:pt idx="445">
                  <c:v>670973</c:v>
                </c:pt>
                <c:pt idx="446">
                  <c:v>675148</c:v>
                </c:pt>
                <c:pt idx="447">
                  <c:v>1028861</c:v>
                </c:pt>
                <c:pt idx="448">
                  <c:v>1122736</c:v>
                </c:pt>
                <c:pt idx="449">
                  <c:v>480324</c:v>
                </c:pt>
                <c:pt idx="450">
                  <c:v>286175</c:v>
                </c:pt>
                <c:pt idx="451">
                  <c:v>239600</c:v>
                </c:pt>
                <c:pt idx="452">
                  <c:v>342605</c:v>
                </c:pt>
                <c:pt idx="453">
                  <c:v>477292</c:v>
                </c:pt>
                <c:pt idx="454">
                  <c:v>570236</c:v>
                </c:pt>
                <c:pt idx="455">
                  <c:v>573086</c:v>
                </c:pt>
                <c:pt idx="456">
                  <c:v>273993</c:v>
                </c:pt>
                <c:pt idx="457">
                  <c:v>139809</c:v>
                </c:pt>
                <c:pt idx="458">
                  <c:v>313341</c:v>
                </c:pt>
                <c:pt idx="459">
                  <c:v>291400</c:v>
                </c:pt>
                <c:pt idx="460">
                  <c:v>295748</c:v>
                </c:pt>
                <c:pt idx="461">
                  <c:v>591413</c:v>
                </c:pt>
                <c:pt idx="462">
                  <c:v>574098</c:v>
                </c:pt>
                <c:pt idx="463">
                  <c:v>392044</c:v>
                </c:pt>
                <c:pt idx="464">
                  <c:v>348278</c:v>
                </c:pt>
                <c:pt idx="465">
                  <c:v>569184</c:v>
                </c:pt>
                <c:pt idx="466">
                  <c:v>952123</c:v>
                </c:pt>
                <c:pt idx="467">
                  <c:v>898350</c:v>
                </c:pt>
                <c:pt idx="468">
                  <c:v>1409374</c:v>
                </c:pt>
                <c:pt idx="469">
                  <c:v>1611763</c:v>
                </c:pt>
                <c:pt idx="470">
                  <c:v>498744</c:v>
                </c:pt>
                <c:pt idx="471">
                  <c:v>361217</c:v>
                </c:pt>
                <c:pt idx="472">
                  <c:v>1080676</c:v>
                </c:pt>
                <c:pt idx="473">
                  <c:v>572410</c:v>
                </c:pt>
                <c:pt idx="474">
                  <c:v>958369</c:v>
                </c:pt>
                <c:pt idx="475">
                  <c:v>583768</c:v>
                </c:pt>
                <c:pt idx="476">
                  <c:v>1670360</c:v>
                </c:pt>
                <c:pt idx="477">
                  <c:v>549547</c:v>
                </c:pt>
                <c:pt idx="478">
                  <c:v>355484</c:v>
                </c:pt>
                <c:pt idx="479">
                  <c:v>282488</c:v>
                </c:pt>
                <c:pt idx="480">
                  <c:v>107974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CC-4806-BC8D-36A2880F76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Sheet1!$A$2:$A$482</c:f>
              <c:numCache>
                <c:formatCode>m/d/yyyy</c:formatCode>
                <c:ptCount val="481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  <c:pt idx="367">
                  <c:v>42676</c:v>
                </c:pt>
                <c:pt idx="368">
                  <c:v>42677</c:v>
                </c:pt>
                <c:pt idx="369">
                  <c:v>42678</c:v>
                </c:pt>
                <c:pt idx="370">
                  <c:v>42679</c:v>
                </c:pt>
                <c:pt idx="371">
                  <c:v>42680</c:v>
                </c:pt>
                <c:pt idx="372">
                  <c:v>42681</c:v>
                </c:pt>
                <c:pt idx="373">
                  <c:v>42682</c:v>
                </c:pt>
                <c:pt idx="374">
                  <c:v>42683</c:v>
                </c:pt>
                <c:pt idx="375">
                  <c:v>42684</c:v>
                </c:pt>
                <c:pt idx="376">
                  <c:v>42685</c:v>
                </c:pt>
                <c:pt idx="377">
                  <c:v>42686</c:v>
                </c:pt>
                <c:pt idx="378">
                  <c:v>42687</c:v>
                </c:pt>
                <c:pt idx="379">
                  <c:v>42688</c:v>
                </c:pt>
                <c:pt idx="380">
                  <c:v>42689</c:v>
                </c:pt>
                <c:pt idx="381">
                  <c:v>42690</c:v>
                </c:pt>
                <c:pt idx="382">
                  <c:v>42691</c:v>
                </c:pt>
                <c:pt idx="383">
                  <c:v>42692</c:v>
                </c:pt>
                <c:pt idx="384">
                  <c:v>42693</c:v>
                </c:pt>
                <c:pt idx="385">
                  <c:v>42694</c:v>
                </c:pt>
                <c:pt idx="386">
                  <c:v>42695</c:v>
                </c:pt>
                <c:pt idx="387">
                  <c:v>42696</c:v>
                </c:pt>
                <c:pt idx="388">
                  <c:v>42697</c:v>
                </c:pt>
                <c:pt idx="389">
                  <c:v>42698</c:v>
                </c:pt>
                <c:pt idx="390">
                  <c:v>42699</c:v>
                </c:pt>
                <c:pt idx="391">
                  <c:v>42700</c:v>
                </c:pt>
                <c:pt idx="392">
                  <c:v>42701</c:v>
                </c:pt>
                <c:pt idx="393">
                  <c:v>42702</c:v>
                </c:pt>
                <c:pt idx="394">
                  <c:v>42703</c:v>
                </c:pt>
                <c:pt idx="395">
                  <c:v>42704</c:v>
                </c:pt>
                <c:pt idx="396">
                  <c:v>42705</c:v>
                </c:pt>
                <c:pt idx="397">
                  <c:v>42706</c:v>
                </c:pt>
                <c:pt idx="398">
                  <c:v>42707</c:v>
                </c:pt>
                <c:pt idx="399">
                  <c:v>42708</c:v>
                </c:pt>
                <c:pt idx="400">
                  <c:v>42709</c:v>
                </c:pt>
                <c:pt idx="401">
                  <c:v>42710</c:v>
                </c:pt>
                <c:pt idx="402">
                  <c:v>42711</c:v>
                </c:pt>
                <c:pt idx="403">
                  <c:v>42712</c:v>
                </c:pt>
                <c:pt idx="404">
                  <c:v>42713</c:v>
                </c:pt>
                <c:pt idx="405">
                  <c:v>42714</c:v>
                </c:pt>
                <c:pt idx="406">
                  <c:v>42715</c:v>
                </c:pt>
                <c:pt idx="407">
                  <c:v>42716</c:v>
                </c:pt>
                <c:pt idx="408">
                  <c:v>42717</c:v>
                </c:pt>
                <c:pt idx="409">
                  <c:v>42718</c:v>
                </c:pt>
                <c:pt idx="410">
                  <c:v>42719</c:v>
                </c:pt>
                <c:pt idx="411">
                  <c:v>42720</c:v>
                </c:pt>
                <c:pt idx="412">
                  <c:v>42721</c:v>
                </c:pt>
                <c:pt idx="413">
                  <c:v>42722</c:v>
                </c:pt>
                <c:pt idx="414">
                  <c:v>42723</c:v>
                </c:pt>
                <c:pt idx="415">
                  <c:v>42724</c:v>
                </c:pt>
                <c:pt idx="416">
                  <c:v>42725</c:v>
                </c:pt>
                <c:pt idx="417">
                  <c:v>42726</c:v>
                </c:pt>
                <c:pt idx="418">
                  <c:v>42727</c:v>
                </c:pt>
                <c:pt idx="419">
                  <c:v>42728</c:v>
                </c:pt>
                <c:pt idx="420">
                  <c:v>42729</c:v>
                </c:pt>
                <c:pt idx="421">
                  <c:v>42730</c:v>
                </c:pt>
                <c:pt idx="422">
                  <c:v>42731</c:v>
                </c:pt>
                <c:pt idx="423">
                  <c:v>42732</c:v>
                </c:pt>
                <c:pt idx="424">
                  <c:v>42733</c:v>
                </c:pt>
                <c:pt idx="425">
                  <c:v>42734</c:v>
                </c:pt>
                <c:pt idx="426">
                  <c:v>42735</c:v>
                </c:pt>
                <c:pt idx="427">
                  <c:v>42736</c:v>
                </c:pt>
                <c:pt idx="428">
                  <c:v>42737</c:v>
                </c:pt>
                <c:pt idx="429">
                  <c:v>42738</c:v>
                </c:pt>
                <c:pt idx="430">
                  <c:v>42739</c:v>
                </c:pt>
                <c:pt idx="431">
                  <c:v>42740</c:v>
                </c:pt>
                <c:pt idx="432">
                  <c:v>42741</c:v>
                </c:pt>
                <c:pt idx="433">
                  <c:v>42742</c:v>
                </c:pt>
                <c:pt idx="434">
                  <c:v>42743</c:v>
                </c:pt>
                <c:pt idx="435">
                  <c:v>42744</c:v>
                </c:pt>
                <c:pt idx="436">
                  <c:v>42745</c:v>
                </c:pt>
                <c:pt idx="437">
                  <c:v>42746</c:v>
                </c:pt>
                <c:pt idx="438">
                  <c:v>42747</c:v>
                </c:pt>
                <c:pt idx="439">
                  <c:v>42748</c:v>
                </c:pt>
                <c:pt idx="440">
                  <c:v>42749</c:v>
                </c:pt>
                <c:pt idx="441">
                  <c:v>42750</c:v>
                </c:pt>
                <c:pt idx="442">
                  <c:v>42751</c:v>
                </c:pt>
                <c:pt idx="443">
                  <c:v>42752</c:v>
                </c:pt>
                <c:pt idx="444">
                  <c:v>42753</c:v>
                </c:pt>
                <c:pt idx="445">
                  <c:v>42754</c:v>
                </c:pt>
                <c:pt idx="446">
                  <c:v>42755</c:v>
                </c:pt>
                <c:pt idx="447">
                  <c:v>42756</c:v>
                </c:pt>
                <c:pt idx="448">
                  <c:v>42757</c:v>
                </c:pt>
                <c:pt idx="449">
                  <c:v>42758</c:v>
                </c:pt>
                <c:pt idx="450">
                  <c:v>42759</c:v>
                </c:pt>
                <c:pt idx="451">
                  <c:v>42760</c:v>
                </c:pt>
                <c:pt idx="452">
                  <c:v>42761</c:v>
                </c:pt>
                <c:pt idx="453">
                  <c:v>42762</c:v>
                </c:pt>
                <c:pt idx="454">
                  <c:v>42763</c:v>
                </c:pt>
                <c:pt idx="455">
                  <c:v>42764</c:v>
                </c:pt>
                <c:pt idx="456">
                  <c:v>42765</c:v>
                </c:pt>
                <c:pt idx="457">
                  <c:v>42766</c:v>
                </c:pt>
                <c:pt idx="458">
                  <c:v>42767</c:v>
                </c:pt>
                <c:pt idx="459">
                  <c:v>42768</c:v>
                </c:pt>
                <c:pt idx="460">
                  <c:v>42769</c:v>
                </c:pt>
                <c:pt idx="461">
                  <c:v>42770</c:v>
                </c:pt>
                <c:pt idx="462">
                  <c:v>42771</c:v>
                </c:pt>
                <c:pt idx="463">
                  <c:v>42772</c:v>
                </c:pt>
                <c:pt idx="464">
                  <c:v>42773</c:v>
                </c:pt>
                <c:pt idx="465">
                  <c:v>42774</c:v>
                </c:pt>
                <c:pt idx="466">
                  <c:v>42775</c:v>
                </c:pt>
                <c:pt idx="467">
                  <c:v>42776</c:v>
                </c:pt>
                <c:pt idx="468">
                  <c:v>42777</c:v>
                </c:pt>
                <c:pt idx="469">
                  <c:v>42778</c:v>
                </c:pt>
                <c:pt idx="470">
                  <c:v>42779</c:v>
                </c:pt>
                <c:pt idx="471">
                  <c:v>42780</c:v>
                </c:pt>
                <c:pt idx="472">
                  <c:v>42781</c:v>
                </c:pt>
                <c:pt idx="473">
                  <c:v>42782</c:v>
                </c:pt>
                <c:pt idx="474">
                  <c:v>42783</c:v>
                </c:pt>
                <c:pt idx="475">
                  <c:v>42784</c:v>
                </c:pt>
                <c:pt idx="476">
                  <c:v>42785</c:v>
                </c:pt>
                <c:pt idx="477">
                  <c:v>42786</c:v>
                </c:pt>
                <c:pt idx="478">
                  <c:v>42787</c:v>
                </c:pt>
                <c:pt idx="479">
                  <c:v>42788</c:v>
                </c:pt>
                <c:pt idx="480">
                  <c:v>42789</c:v>
                </c:pt>
              </c:numCache>
            </c:numRef>
          </c:cat>
          <c:val>
            <c:numRef>
              <c:f>Sheet1!$E$2:$E$482</c:f>
              <c:numCache>
                <c:formatCode>General</c:formatCode>
                <c:ptCount val="481"/>
                <c:pt idx="0">
                  <c:v>73832</c:v>
                </c:pt>
                <c:pt idx="1">
                  <c:v>60830</c:v>
                </c:pt>
                <c:pt idx="2">
                  <c:v>72556</c:v>
                </c:pt>
                <c:pt idx="3">
                  <c:v>151664</c:v>
                </c:pt>
                <c:pt idx="4">
                  <c:v>224529</c:v>
                </c:pt>
                <c:pt idx="5">
                  <c:v>167673</c:v>
                </c:pt>
                <c:pt idx="6">
                  <c:v>116139</c:v>
                </c:pt>
                <c:pt idx="7">
                  <c:v>28189</c:v>
                </c:pt>
                <c:pt idx="8">
                  <c:v>10339</c:v>
                </c:pt>
                <c:pt idx="9">
                  <c:v>159842</c:v>
                </c:pt>
                <c:pt idx="10">
                  <c:v>228303</c:v>
                </c:pt>
                <c:pt idx="11">
                  <c:v>81351</c:v>
                </c:pt>
                <c:pt idx="12">
                  <c:v>38544</c:v>
                </c:pt>
                <c:pt idx="13">
                  <c:v>103401</c:v>
                </c:pt>
                <c:pt idx="14">
                  <c:v>81045</c:v>
                </c:pt>
                <c:pt idx="15">
                  <c:v>55162</c:v>
                </c:pt>
                <c:pt idx="16">
                  <c:v>96742</c:v>
                </c:pt>
                <c:pt idx="17">
                  <c:v>102914</c:v>
                </c:pt>
                <c:pt idx="18">
                  <c:v>93012</c:v>
                </c:pt>
                <c:pt idx="19">
                  <c:v>218555</c:v>
                </c:pt>
                <c:pt idx="20">
                  <c:v>199707</c:v>
                </c:pt>
                <c:pt idx="21">
                  <c:v>244135</c:v>
                </c:pt>
                <c:pt idx="22">
                  <c:v>196204</c:v>
                </c:pt>
                <c:pt idx="23">
                  <c:v>167420</c:v>
                </c:pt>
                <c:pt idx="24">
                  <c:v>182788</c:v>
                </c:pt>
                <c:pt idx="25">
                  <c:v>136318</c:v>
                </c:pt>
                <c:pt idx="26">
                  <c:v>184696</c:v>
                </c:pt>
                <c:pt idx="27">
                  <c:v>196974</c:v>
                </c:pt>
                <c:pt idx="28">
                  <c:v>205251</c:v>
                </c:pt>
                <c:pt idx="29">
                  <c:v>112845</c:v>
                </c:pt>
                <c:pt idx="30">
                  <c:v>88301</c:v>
                </c:pt>
                <c:pt idx="31">
                  <c:v>271976</c:v>
                </c:pt>
                <c:pt idx="32">
                  <c:v>187150</c:v>
                </c:pt>
                <c:pt idx="33">
                  <c:v>135575</c:v>
                </c:pt>
                <c:pt idx="34">
                  <c:v>288294</c:v>
                </c:pt>
                <c:pt idx="35">
                  <c:v>433372</c:v>
                </c:pt>
                <c:pt idx="36">
                  <c:v>120129</c:v>
                </c:pt>
                <c:pt idx="37">
                  <c:v>124067</c:v>
                </c:pt>
                <c:pt idx="38">
                  <c:v>91000</c:v>
                </c:pt>
                <c:pt idx="39">
                  <c:v>320614</c:v>
                </c:pt>
                <c:pt idx="40">
                  <c:v>411066</c:v>
                </c:pt>
                <c:pt idx="41">
                  <c:v>496222</c:v>
                </c:pt>
                <c:pt idx="42">
                  <c:v>429430</c:v>
                </c:pt>
                <c:pt idx="43">
                  <c:v>94550</c:v>
                </c:pt>
                <c:pt idx="44">
                  <c:v>142595</c:v>
                </c:pt>
                <c:pt idx="45">
                  <c:v>216037</c:v>
                </c:pt>
                <c:pt idx="46">
                  <c:v>256346</c:v>
                </c:pt>
                <c:pt idx="47">
                  <c:v>218872</c:v>
                </c:pt>
                <c:pt idx="48">
                  <c:v>355203</c:v>
                </c:pt>
                <c:pt idx="49">
                  <c:v>455996</c:v>
                </c:pt>
                <c:pt idx="50">
                  <c:v>218015</c:v>
                </c:pt>
                <c:pt idx="51">
                  <c:v>106144</c:v>
                </c:pt>
                <c:pt idx="52">
                  <c:v>67540</c:v>
                </c:pt>
                <c:pt idx="53">
                  <c:v>82661</c:v>
                </c:pt>
                <c:pt idx="54">
                  <c:v>22203</c:v>
                </c:pt>
                <c:pt idx="55">
                  <c:v>9853</c:v>
                </c:pt>
                <c:pt idx="56">
                  <c:v>153517</c:v>
                </c:pt>
                <c:pt idx="57">
                  <c:v>273852</c:v>
                </c:pt>
                <c:pt idx="58">
                  <c:v>402546</c:v>
                </c:pt>
                <c:pt idx="59">
                  <c:v>166763</c:v>
                </c:pt>
                <c:pt idx="60">
                  <c:v>148717</c:v>
                </c:pt>
                <c:pt idx="61">
                  <c:v>175059</c:v>
                </c:pt>
                <c:pt idx="62">
                  <c:v>127390</c:v>
                </c:pt>
                <c:pt idx="63">
                  <c:v>227535</c:v>
                </c:pt>
                <c:pt idx="64">
                  <c:v>85750</c:v>
                </c:pt>
                <c:pt idx="65">
                  <c:v>366224</c:v>
                </c:pt>
                <c:pt idx="66">
                  <c:v>429326</c:v>
                </c:pt>
                <c:pt idx="67">
                  <c:v>280658</c:v>
                </c:pt>
                <c:pt idx="68">
                  <c:v>392441</c:v>
                </c:pt>
                <c:pt idx="69">
                  <c:v>448278</c:v>
                </c:pt>
                <c:pt idx="70">
                  <c:v>542699</c:v>
                </c:pt>
                <c:pt idx="71">
                  <c:v>108843</c:v>
                </c:pt>
                <c:pt idx="72">
                  <c:v>223814</c:v>
                </c:pt>
                <c:pt idx="73">
                  <c:v>278801</c:v>
                </c:pt>
                <c:pt idx="74">
                  <c:v>249976</c:v>
                </c:pt>
                <c:pt idx="75">
                  <c:v>364024</c:v>
                </c:pt>
                <c:pt idx="76">
                  <c:v>850981</c:v>
                </c:pt>
                <c:pt idx="77">
                  <c:v>945813</c:v>
                </c:pt>
                <c:pt idx="78">
                  <c:v>231027</c:v>
                </c:pt>
                <c:pt idx="79">
                  <c:v>172864</c:v>
                </c:pt>
                <c:pt idx="80">
                  <c:v>216147</c:v>
                </c:pt>
                <c:pt idx="81">
                  <c:v>358831</c:v>
                </c:pt>
                <c:pt idx="82">
                  <c:v>491827</c:v>
                </c:pt>
                <c:pt idx="83">
                  <c:v>384585</c:v>
                </c:pt>
                <c:pt idx="84">
                  <c:v>596590</c:v>
                </c:pt>
                <c:pt idx="85">
                  <c:v>219803</c:v>
                </c:pt>
                <c:pt idx="86">
                  <c:v>376597</c:v>
                </c:pt>
                <c:pt idx="87">
                  <c:v>276637</c:v>
                </c:pt>
                <c:pt idx="88">
                  <c:v>258761</c:v>
                </c:pt>
                <c:pt idx="89">
                  <c:v>279181</c:v>
                </c:pt>
                <c:pt idx="90">
                  <c:v>469013</c:v>
                </c:pt>
                <c:pt idx="91">
                  <c:v>754999</c:v>
                </c:pt>
                <c:pt idx="92">
                  <c:v>176710</c:v>
                </c:pt>
                <c:pt idx="93">
                  <c:v>214799</c:v>
                </c:pt>
                <c:pt idx="94">
                  <c:v>150110</c:v>
                </c:pt>
                <c:pt idx="95">
                  <c:v>170837</c:v>
                </c:pt>
                <c:pt idx="96">
                  <c:v>96718</c:v>
                </c:pt>
                <c:pt idx="97">
                  <c:v>368018</c:v>
                </c:pt>
                <c:pt idx="98">
                  <c:v>309512</c:v>
                </c:pt>
                <c:pt idx="99">
                  <c:v>340206</c:v>
                </c:pt>
                <c:pt idx="100">
                  <c:v>148550</c:v>
                </c:pt>
                <c:pt idx="101">
                  <c:v>249439</c:v>
                </c:pt>
                <c:pt idx="102">
                  <c:v>192409</c:v>
                </c:pt>
                <c:pt idx="103">
                  <c:v>176676</c:v>
                </c:pt>
                <c:pt idx="104">
                  <c:v>398963</c:v>
                </c:pt>
                <c:pt idx="105">
                  <c:v>440871</c:v>
                </c:pt>
                <c:pt idx="106">
                  <c:v>78320</c:v>
                </c:pt>
                <c:pt idx="107">
                  <c:v>139820</c:v>
                </c:pt>
                <c:pt idx="108">
                  <c:v>169173</c:v>
                </c:pt>
                <c:pt idx="109">
                  <c:v>130230</c:v>
                </c:pt>
                <c:pt idx="110">
                  <c:v>190089</c:v>
                </c:pt>
                <c:pt idx="111">
                  <c:v>196944</c:v>
                </c:pt>
                <c:pt idx="112">
                  <c:v>204344</c:v>
                </c:pt>
                <c:pt idx="113">
                  <c:v>107271</c:v>
                </c:pt>
                <c:pt idx="114">
                  <c:v>185832</c:v>
                </c:pt>
                <c:pt idx="115">
                  <c:v>175466</c:v>
                </c:pt>
                <c:pt idx="116">
                  <c:v>295925</c:v>
                </c:pt>
                <c:pt idx="117">
                  <c:v>262703</c:v>
                </c:pt>
                <c:pt idx="118">
                  <c:v>360627</c:v>
                </c:pt>
                <c:pt idx="119">
                  <c:v>345205</c:v>
                </c:pt>
                <c:pt idx="120">
                  <c:v>127569</c:v>
                </c:pt>
                <c:pt idx="121">
                  <c:v>137847</c:v>
                </c:pt>
                <c:pt idx="122">
                  <c:v>320975</c:v>
                </c:pt>
                <c:pt idx="123">
                  <c:v>600888</c:v>
                </c:pt>
                <c:pt idx="124">
                  <c:v>304731</c:v>
                </c:pt>
                <c:pt idx="125">
                  <c:v>468508</c:v>
                </c:pt>
                <c:pt idx="126">
                  <c:v>578275</c:v>
                </c:pt>
                <c:pt idx="127">
                  <c:v>357977</c:v>
                </c:pt>
                <c:pt idx="128">
                  <c:v>202710</c:v>
                </c:pt>
                <c:pt idx="129">
                  <c:v>449774</c:v>
                </c:pt>
                <c:pt idx="130">
                  <c:v>382060</c:v>
                </c:pt>
                <c:pt idx="131">
                  <c:v>747698</c:v>
                </c:pt>
                <c:pt idx="132">
                  <c:v>708460</c:v>
                </c:pt>
                <c:pt idx="133">
                  <c:v>704212</c:v>
                </c:pt>
                <c:pt idx="134">
                  <c:v>271524</c:v>
                </c:pt>
                <c:pt idx="135">
                  <c:v>116841</c:v>
                </c:pt>
                <c:pt idx="136">
                  <c:v>77808</c:v>
                </c:pt>
                <c:pt idx="137">
                  <c:v>162974</c:v>
                </c:pt>
                <c:pt idx="138">
                  <c:v>177443</c:v>
                </c:pt>
                <c:pt idx="139">
                  <c:v>100333</c:v>
                </c:pt>
                <c:pt idx="140">
                  <c:v>415279</c:v>
                </c:pt>
                <c:pt idx="141">
                  <c:v>126422</c:v>
                </c:pt>
                <c:pt idx="142">
                  <c:v>102941</c:v>
                </c:pt>
                <c:pt idx="143">
                  <c:v>69349</c:v>
                </c:pt>
                <c:pt idx="144">
                  <c:v>22175</c:v>
                </c:pt>
                <c:pt idx="145">
                  <c:v>22626</c:v>
                </c:pt>
                <c:pt idx="146">
                  <c:v>39275</c:v>
                </c:pt>
                <c:pt idx="147">
                  <c:v>17348</c:v>
                </c:pt>
                <c:pt idx="148">
                  <c:v>5247</c:v>
                </c:pt>
                <c:pt idx="149">
                  <c:v>6330</c:v>
                </c:pt>
                <c:pt idx="150">
                  <c:v>32736</c:v>
                </c:pt>
                <c:pt idx="151">
                  <c:v>50342</c:v>
                </c:pt>
                <c:pt idx="152">
                  <c:v>32843</c:v>
                </c:pt>
                <c:pt idx="153">
                  <c:v>45188</c:v>
                </c:pt>
                <c:pt idx="154">
                  <c:v>16886</c:v>
                </c:pt>
                <c:pt idx="155">
                  <c:v>117226</c:v>
                </c:pt>
                <c:pt idx="156">
                  <c:v>99193</c:v>
                </c:pt>
                <c:pt idx="157">
                  <c:v>89628</c:v>
                </c:pt>
                <c:pt idx="158">
                  <c:v>17963</c:v>
                </c:pt>
                <c:pt idx="159">
                  <c:v>29104</c:v>
                </c:pt>
                <c:pt idx="160">
                  <c:v>27239</c:v>
                </c:pt>
                <c:pt idx="161">
                  <c:v>22688</c:v>
                </c:pt>
                <c:pt idx="162">
                  <c:v>3996</c:v>
                </c:pt>
                <c:pt idx="163">
                  <c:v>67936</c:v>
                </c:pt>
                <c:pt idx="164">
                  <c:v>83451</c:v>
                </c:pt>
                <c:pt idx="165">
                  <c:v>41032</c:v>
                </c:pt>
                <c:pt idx="166">
                  <c:v>53894</c:v>
                </c:pt>
                <c:pt idx="167">
                  <c:v>17845</c:v>
                </c:pt>
                <c:pt idx="168">
                  <c:v>8909</c:v>
                </c:pt>
                <c:pt idx="169">
                  <c:v>84999</c:v>
                </c:pt>
                <c:pt idx="170">
                  <c:v>17398</c:v>
                </c:pt>
                <c:pt idx="171">
                  <c:v>57364</c:v>
                </c:pt>
                <c:pt idx="172">
                  <c:v>70150</c:v>
                </c:pt>
                <c:pt idx="173">
                  <c:v>108911</c:v>
                </c:pt>
                <c:pt idx="174">
                  <c:v>16005</c:v>
                </c:pt>
                <c:pt idx="175">
                  <c:v>4763</c:v>
                </c:pt>
                <c:pt idx="176">
                  <c:v>84860</c:v>
                </c:pt>
                <c:pt idx="177">
                  <c:v>55792</c:v>
                </c:pt>
                <c:pt idx="178">
                  <c:v>98157</c:v>
                </c:pt>
                <c:pt idx="179">
                  <c:v>99695</c:v>
                </c:pt>
                <c:pt idx="180">
                  <c:v>39277</c:v>
                </c:pt>
                <c:pt idx="181">
                  <c:v>48584</c:v>
                </c:pt>
                <c:pt idx="182">
                  <c:v>11696</c:v>
                </c:pt>
                <c:pt idx="183">
                  <c:v>21447</c:v>
                </c:pt>
                <c:pt idx="184">
                  <c:v>47338</c:v>
                </c:pt>
                <c:pt idx="185">
                  <c:v>30200</c:v>
                </c:pt>
                <c:pt idx="186">
                  <c:v>35947</c:v>
                </c:pt>
                <c:pt idx="187">
                  <c:v>6795</c:v>
                </c:pt>
                <c:pt idx="188">
                  <c:v>1778</c:v>
                </c:pt>
                <c:pt idx="189">
                  <c:v>98946</c:v>
                </c:pt>
                <c:pt idx="190">
                  <c:v>35808</c:v>
                </c:pt>
                <c:pt idx="191">
                  <c:v>33901</c:v>
                </c:pt>
                <c:pt idx="192">
                  <c:v>29308</c:v>
                </c:pt>
                <c:pt idx="193">
                  <c:v>116932</c:v>
                </c:pt>
                <c:pt idx="194">
                  <c:v>153215</c:v>
                </c:pt>
                <c:pt idx="195">
                  <c:v>75016</c:v>
                </c:pt>
                <c:pt idx="196">
                  <c:v>32958</c:v>
                </c:pt>
                <c:pt idx="197">
                  <c:v>8375</c:v>
                </c:pt>
                <c:pt idx="198">
                  <c:v>21910</c:v>
                </c:pt>
                <c:pt idx="199">
                  <c:v>133568</c:v>
                </c:pt>
                <c:pt idx="200">
                  <c:v>136364</c:v>
                </c:pt>
                <c:pt idx="201">
                  <c:v>57403</c:v>
                </c:pt>
                <c:pt idx="202">
                  <c:v>19131</c:v>
                </c:pt>
                <c:pt idx="203">
                  <c:v>32976</c:v>
                </c:pt>
                <c:pt idx="204">
                  <c:v>36275</c:v>
                </c:pt>
                <c:pt idx="205">
                  <c:v>56862</c:v>
                </c:pt>
                <c:pt idx="206">
                  <c:v>62973</c:v>
                </c:pt>
                <c:pt idx="207">
                  <c:v>86419</c:v>
                </c:pt>
                <c:pt idx="208">
                  <c:v>160262</c:v>
                </c:pt>
                <c:pt idx="209">
                  <c:v>82336</c:v>
                </c:pt>
                <c:pt idx="210">
                  <c:v>68995</c:v>
                </c:pt>
                <c:pt idx="211">
                  <c:v>20276</c:v>
                </c:pt>
                <c:pt idx="212">
                  <c:v>6954</c:v>
                </c:pt>
                <c:pt idx="213">
                  <c:v>4980</c:v>
                </c:pt>
                <c:pt idx="214">
                  <c:v>28135</c:v>
                </c:pt>
                <c:pt idx="215">
                  <c:v>48289</c:v>
                </c:pt>
                <c:pt idx="216">
                  <c:v>9618</c:v>
                </c:pt>
                <c:pt idx="217">
                  <c:v>29636</c:v>
                </c:pt>
                <c:pt idx="218">
                  <c:v>7109</c:v>
                </c:pt>
                <c:pt idx="219">
                  <c:v>29029</c:v>
                </c:pt>
                <c:pt idx="220">
                  <c:v>6060</c:v>
                </c:pt>
                <c:pt idx="221">
                  <c:v>93265</c:v>
                </c:pt>
                <c:pt idx="222">
                  <c:v>160974</c:v>
                </c:pt>
                <c:pt idx="223">
                  <c:v>77854</c:v>
                </c:pt>
                <c:pt idx="224">
                  <c:v>80875</c:v>
                </c:pt>
                <c:pt idx="225">
                  <c:v>109523</c:v>
                </c:pt>
                <c:pt idx="226">
                  <c:v>83839</c:v>
                </c:pt>
                <c:pt idx="227">
                  <c:v>17081</c:v>
                </c:pt>
                <c:pt idx="228">
                  <c:v>147505</c:v>
                </c:pt>
                <c:pt idx="229">
                  <c:v>243461</c:v>
                </c:pt>
                <c:pt idx="230">
                  <c:v>58461</c:v>
                </c:pt>
                <c:pt idx="231">
                  <c:v>36584</c:v>
                </c:pt>
                <c:pt idx="232">
                  <c:v>7912</c:v>
                </c:pt>
                <c:pt idx="233">
                  <c:v>76504</c:v>
                </c:pt>
                <c:pt idx="234">
                  <c:v>28773</c:v>
                </c:pt>
                <c:pt idx="235">
                  <c:v>6030</c:v>
                </c:pt>
                <c:pt idx="236">
                  <c:v>40498</c:v>
                </c:pt>
                <c:pt idx="237">
                  <c:v>120641</c:v>
                </c:pt>
                <c:pt idx="238">
                  <c:v>65825</c:v>
                </c:pt>
                <c:pt idx="239">
                  <c:v>30654</c:v>
                </c:pt>
                <c:pt idx="240">
                  <c:v>87174</c:v>
                </c:pt>
                <c:pt idx="241">
                  <c:v>165890</c:v>
                </c:pt>
                <c:pt idx="242">
                  <c:v>52910</c:v>
                </c:pt>
                <c:pt idx="243">
                  <c:v>118949</c:v>
                </c:pt>
                <c:pt idx="244">
                  <c:v>38744</c:v>
                </c:pt>
                <c:pt idx="245">
                  <c:v>46318</c:v>
                </c:pt>
                <c:pt idx="246">
                  <c:v>52703</c:v>
                </c:pt>
                <c:pt idx="247">
                  <c:v>23647</c:v>
                </c:pt>
                <c:pt idx="248">
                  <c:v>45572</c:v>
                </c:pt>
                <c:pt idx="249">
                  <c:v>81294</c:v>
                </c:pt>
                <c:pt idx="250">
                  <c:v>99705</c:v>
                </c:pt>
                <c:pt idx="251">
                  <c:v>41075</c:v>
                </c:pt>
                <c:pt idx="252">
                  <c:v>8254</c:v>
                </c:pt>
                <c:pt idx="253">
                  <c:v>154572</c:v>
                </c:pt>
                <c:pt idx="254">
                  <c:v>79935</c:v>
                </c:pt>
                <c:pt idx="255">
                  <c:v>96576</c:v>
                </c:pt>
                <c:pt idx="256">
                  <c:v>37608</c:v>
                </c:pt>
                <c:pt idx="257">
                  <c:v>44635</c:v>
                </c:pt>
                <c:pt idx="258">
                  <c:v>35406</c:v>
                </c:pt>
                <c:pt idx="259">
                  <c:v>54530</c:v>
                </c:pt>
                <c:pt idx="260">
                  <c:v>9143</c:v>
                </c:pt>
                <c:pt idx="261">
                  <c:v>52468</c:v>
                </c:pt>
                <c:pt idx="262">
                  <c:v>9683</c:v>
                </c:pt>
                <c:pt idx="263">
                  <c:v>5589</c:v>
                </c:pt>
                <c:pt idx="264">
                  <c:v>52727</c:v>
                </c:pt>
                <c:pt idx="265">
                  <c:v>40800</c:v>
                </c:pt>
                <c:pt idx="266">
                  <c:v>77893</c:v>
                </c:pt>
                <c:pt idx="267">
                  <c:v>39220</c:v>
                </c:pt>
                <c:pt idx="268">
                  <c:v>31603</c:v>
                </c:pt>
                <c:pt idx="269">
                  <c:v>12830</c:v>
                </c:pt>
                <c:pt idx="270">
                  <c:v>33642</c:v>
                </c:pt>
                <c:pt idx="271">
                  <c:v>73323</c:v>
                </c:pt>
                <c:pt idx="272">
                  <c:v>77743</c:v>
                </c:pt>
                <c:pt idx="273">
                  <c:v>29667</c:v>
                </c:pt>
                <c:pt idx="274">
                  <c:v>40060</c:v>
                </c:pt>
                <c:pt idx="275">
                  <c:v>120536</c:v>
                </c:pt>
                <c:pt idx="276">
                  <c:v>81640</c:v>
                </c:pt>
                <c:pt idx="277">
                  <c:v>128071</c:v>
                </c:pt>
                <c:pt idx="278">
                  <c:v>116949</c:v>
                </c:pt>
                <c:pt idx="279">
                  <c:v>94188</c:v>
                </c:pt>
                <c:pt idx="280">
                  <c:v>21126</c:v>
                </c:pt>
                <c:pt idx="281">
                  <c:v>119098</c:v>
                </c:pt>
                <c:pt idx="282">
                  <c:v>81292</c:v>
                </c:pt>
                <c:pt idx="283">
                  <c:v>116492</c:v>
                </c:pt>
                <c:pt idx="284">
                  <c:v>52806</c:v>
                </c:pt>
                <c:pt idx="285">
                  <c:v>24328</c:v>
                </c:pt>
                <c:pt idx="286">
                  <c:v>5891</c:v>
                </c:pt>
                <c:pt idx="287">
                  <c:v>24890</c:v>
                </c:pt>
                <c:pt idx="288">
                  <c:v>11635</c:v>
                </c:pt>
                <c:pt idx="289">
                  <c:v>83687</c:v>
                </c:pt>
                <c:pt idx="290">
                  <c:v>117789</c:v>
                </c:pt>
                <c:pt idx="291">
                  <c:v>29279</c:v>
                </c:pt>
                <c:pt idx="292">
                  <c:v>4649</c:v>
                </c:pt>
                <c:pt idx="293">
                  <c:v>29669</c:v>
                </c:pt>
                <c:pt idx="294">
                  <c:v>60377</c:v>
                </c:pt>
                <c:pt idx="295">
                  <c:v>111678</c:v>
                </c:pt>
                <c:pt idx="296">
                  <c:v>117096</c:v>
                </c:pt>
                <c:pt idx="297">
                  <c:v>80052</c:v>
                </c:pt>
                <c:pt idx="298">
                  <c:v>89748</c:v>
                </c:pt>
                <c:pt idx="299">
                  <c:v>95474</c:v>
                </c:pt>
                <c:pt idx="300">
                  <c:v>89442</c:v>
                </c:pt>
                <c:pt idx="301">
                  <c:v>57092</c:v>
                </c:pt>
                <c:pt idx="302">
                  <c:v>69621</c:v>
                </c:pt>
                <c:pt idx="303">
                  <c:v>56163</c:v>
                </c:pt>
                <c:pt idx="304">
                  <c:v>106769</c:v>
                </c:pt>
                <c:pt idx="305">
                  <c:v>57608</c:v>
                </c:pt>
                <c:pt idx="306">
                  <c:v>126829</c:v>
                </c:pt>
                <c:pt idx="307">
                  <c:v>128511</c:v>
                </c:pt>
                <c:pt idx="308">
                  <c:v>154411</c:v>
                </c:pt>
                <c:pt idx="309">
                  <c:v>108741</c:v>
                </c:pt>
                <c:pt idx="310">
                  <c:v>141668</c:v>
                </c:pt>
                <c:pt idx="311">
                  <c:v>50435</c:v>
                </c:pt>
                <c:pt idx="312">
                  <c:v>77693</c:v>
                </c:pt>
                <c:pt idx="313">
                  <c:v>94300</c:v>
                </c:pt>
                <c:pt idx="314">
                  <c:v>113231</c:v>
                </c:pt>
                <c:pt idx="315">
                  <c:v>250575</c:v>
                </c:pt>
                <c:pt idx="316">
                  <c:v>64115</c:v>
                </c:pt>
                <c:pt idx="317">
                  <c:v>34887</c:v>
                </c:pt>
                <c:pt idx="318">
                  <c:v>6555</c:v>
                </c:pt>
                <c:pt idx="319">
                  <c:v>48892</c:v>
                </c:pt>
                <c:pt idx="320">
                  <c:v>49733</c:v>
                </c:pt>
                <c:pt idx="321">
                  <c:v>13933</c:v>
                </c:pt>
                <c:pt idx="322">
                  <c:v>30631</c:v>
                </c:pt>
                <c:pt idx="323">
                  <c:v>28738</c:v>
                </c:pt>
                <c:pt idx="324">
                  <c:v>54352</c:v>
                </c:pt>
                <c:pt idx="325">
                  <c:v>28720</c:v>
                </c:pt>
                <c:pt idx="326">
                  <c:v>6347</c:v>
                </c:pt>
                <c:pt idx="327">
                  <c:v>89928</c:v>
                </c:pt>
                <c:pt idx="328">
                  <c:v>27759</c:v>
                </c:pt>
                <c:pt idx="329">
                  <c:v>46830</c:v>
                </c:pt>
                <c:pt idx="330">
                  <c:v>55594</c:v>
                </c:pt>
                <c:pt idx="331">
                  <c:v>115476</c:v>
                </c:pt>
                <c:pt idx="332">
                  <c:v>76949</c:v>
                </c:pt>
                <c:pt idx="333">
                  <c:v>88730</c:v>
                </c:pt>
                <c:pt idx="334">
                  <c:v>64689</c:v>
                </c:pt>
                <c:pt idx="335">
                  <c:v>122412</c:v>
                </c:pt>
                <c:pt idx="336">
                  <c:v>195436</c:v>
                </c:pt>
                <c:pt idx="337">
                  <c:v>93256</c:v>
                </c:pt>
                <c:pt idx="338">
                  <c:v>75938</c:v>
                </c:pt>
                <c:pt idx="339">
                  <c:v>35824</c:v>
                </c:pt>
                <c:pt idx="340">
                  <c:v>53738</c:v>
                </c:pt>
                <c:pt idx="341">
                  <c:v>44119</c:v>
                </c:pt>
                <c:pt idx="342">
                  <c:v>23923</c:v>
                </c:pt>
                <c:pt idx="343">
                  <c:v>6589</c:v>
                </c:pt>
                <c:pt idx="344">
                  <c:v>35096</c:v>
                </c:pt>
                <c:pt idx="345">
                  <c:v>86552</c:v>
                </c:pt>
                <c:pt idx="346">
                  <c:v>55393</c:v>
                </c:pt>
                <c:pt idx="347">
                  <c:v>39031</c:v>
                </c:pt>
                <c:pt idx="348">
                  <c:v>59722</c:v>
                </c:pt>
                <c:pt idx="349">
                  <c:v>64299</c:v>
                </c:pt>
                <c:pt idx="350">
                  <c:v>42865</c:v>
                </c:pt>
                <c:pt idx="351">
                  <c:v>53037</c:v>
                </c:pt>
                <c:pt idx="352">
                  <c:v>196023</c:v>
                </c:pt>
                <c:pt idx="353">
                  <c:v>436248</c:v>
                </c:pt>
                <c:pt idx="354">
                  <c:v>200032</c:v>
                </c:pt>
                <c:pt idx="355">
                  <c:v>405383</c:v>
                </c:pt>
                <c:pt idx="356">
                  <c:v>463488</c:v>
                </c:pt>
                <c:pt idx="357">
                  <c:v>630684</c:v>
                </c:pt>
                <c:pt idx="358">
                  <c:v>277551</c:v>
                </c:pt>
                <c:pt idx="359">
                  <c:v>196203</c:v>
                </c:pt>
                <c:pt idx="360">
                  <c:v>187287</c:v>
                </c:pt>
                <c:pt idx="361">
                  <c:v>179573</c:v>
                </c:pt>
                <c:pt idx="362">
                  <c:v>128057</c:v>
                </c:pt>
                <c:pt idx="363">
                  <c:v>67131</c:v>
                </c:pt>
                <c:pt idx="364">
                  <c:v>88529</c:v>
                </c:pt>
                <c:pt idx="365">
                  <c:v>120015</c:v>
                </c:pt>
                <c:pt idx="366">
                  <c:v>86323</c:v>
                </c:pt>
                <c:pt idx="367">
                  <c:v>89336</c:v>
                </c:pt>
                <c:pt idx="368">
                  <c:v>99708</c:v>
                </c:pt>
                <c:pt idx="369">
                  <c:v>198585</c:v>
                </c:pt>
                <c:pt idx="370">
                  <c:v>122849</c:v>
                </c:pt>
                <c:pt idx="371">
                  <c:v>282671</c:v>
                </c:pt>
                <c:pt idx="372">
                  <c:v>145470</c:v>
                </c:pt>
                <c:pt idx="373">
                  <c:v>167156</c:v>
                </c:pt>
                <c:pt idx="374">
                  <c:v>183758</c:v>
                </c:pt>
                <c:pt idx="375">
                  <c:v>176913</c:v>
                </c:pt>
                <c:pt idx="376">
                  <c:v>174187</c:v>
                </c:pt>
                <c:pt idx="377">
                  <c:v>267800</c:v>
                </c:pt>
                <c:pt idx="378">
                  <c:v>259259</c:v>
                </c:pt>
                <c:pt idx="379">
                  <c:v>67959</c:v>
                </c:pt>
                <c:pt idx="380">
                  <c:v>56535</c:v>
                </c:pt>
                <c:pt idx="381">
                  <c:v>161489</c:v>
                </c:pt>
                <c:pt idx="382">
                  <c:v>149052</c:v>
                </c:pt>
                <c:pt idx="383">
                  <c:v>267706</c:v>
                </c:pt>
                <c:pt idx="384">
                  <c:v>166986</c:v>
                </c:pt>
                <c:pt idx="385">
                  <c:v>320722</c:v>
                </c:pt>
                <c:pt idx="386">
                  <c:v>159553</c:v>
                </c:pt>
                <c:pt idx="387">
                  <c:v>108253</c:v>
                </c:pt>
                <c:pt idx="388">
                  <c:v>117882</c:v>
                </c:pt>
                <c:pt idx="389">
                  <c:v>204552</c:v>
                </c:pt>
                <c:pt idx="390">
                  <c:v>392136</c:v>
                </c:pt>
                <c:pt idx="391">
                  <c:v>416259</c:v>
                </c:pt>
                <c:pt idx="392">
                  <c:v>600619</c:v>
                </c:pt>
                <c:pt idx="393">
                  <c:v>472434</c:v>
                </c:pt>
                <c:pt idx="394">
                  <c:v>309363</c:v>
                </c:pt>
                <c:pt idx="395">
                  <c:v>277893</c:v>
                </c:pt>
                <c:pt idx="396">
                  <c:v>364198</c:v>
                </c:pt>
                <c:pt idx="397">
                  <c:v>511436</c:v>
                </c:pt>
                <c:pt idx="398">
                  <c:v>698362</c:v>
                </c:pt>
                <c:pt idx="399">
                  <c:v>684908</c:v>
                </c:pt>
                <c:pt idx="400">
                  <c:v>302447</c:v>
                </c:pt>
                <c:pt idx="401">
                  <c:v>69804</c:v>
                </c:pt>
                <c:pt idx="402">
                  <c:v>101078</c:v>
                </c:pt>
                <c:pt idx="403">
                  <c:v>171452</c:v>
                </c:pt>
                <c:pt idx="404">
                  <c:v>88237</c:v>
                </c:pt>
                <c:pt idx="405">
                  <c:v>132218</c:v>
                </c:pt>
                <c:pt idx="406">
                  <c:v>262634</c:v>
                </c:pt>
                <c:pt idx="407">
                  <c:v>114626</c:v>
                </c:pt>
                <c:pt idx="408">
                  <c:v>58252</c:v>
                </c:pt>
                <c:pt idx="409">
                  <c:v>95136</c:v>
                </c:pt>
                <c:pt idx="410">
                  <c:v>103946</c:v>
                </c:pt>
                <c:pt idx="411">
                  <c:v>87647</c:v>
                </c:pt>
                <c:pt idx="412">
                  <c:v>387418</c:v>
                </c:pt>
                <c:pt idx="413">
                  <c:v>307956</c:v>
                </c:pt>
                <c:pt idx="414">
                  <c:v>92383</c:v>
                </c:pt>
                <c:pt idx="415">
                  <c:v>20781</c:v>
                </c:pt>
                <c:pt idx="416">
                  <c:v>26179</c:v>
                </c:pt>
                <c:pt idx="417">
                  <c:v>74052</c:v>
                </c:pt>
                <c:pt idx="418">
                  <c:v>43006</c:v>
                </c:pt>
                <c:pt idx="419">
                  <c:v>40695</c:v>
                </c:pt>
                <c:pt idx="420">
                  <c:v>85436</c:v>
                </c:pt>
                <c:pt idx="421">
                  <c:v>111004</c:v>
                </c:pt>
                <c:pt idx="422">
                  <c:v>76257</c:v>
                </c:pt>
                <c:pt idx="423">
                  <c:v>262110</c:v>
                </c:pt>
                <c:pt idx="424">
                  <c:v>194030</c:v>
                </c:pt>
                <c:pt idx="425">
                  <c:v>233991</c:v>
                </c:pt>
                <c:pt idx="426">
                  <c:v>179724</c:v>
                </c:pt>
                <c:pt idx="427">
                  <c:v>279727</c:v>
                </c:pt>
                <c:pt idx="428">
                  <c:v>266030</c:v>
                </c:pt>
                <c:pt idx="429">
                  <c:v>275164</c:v>
                </c:pt>
                <c:pt idx="430">
                  <c:v>373772</c:v>
                </c:pt>
                <c:pt idx="431">
                  <c:v>401327</c:v>
                </c:pt>
                <c:pt idx="432">
                  <c:v>259585</c:v>
                </c:pt>
                <c:pt idx="433">
                  <c:v>356357</c:v>
                </c:pt>
                <c:pt idx="434">
                  <c:v>443031</c:v>
                </c:pt>
                <c:pt idx="435">
                  <c:v>169688</c:v>
                </c:pt>
                <c:pt idx="436">
                  <c:v>57029</c:v>
                </c:pt>
                <c:pt idx="437">
                  <c:v>134750</c:v>
                </c:pt>
                <c:pt idx="438">
                  <c:v>118519</c:v>
                </c:pt>
                <c:pt idx="439">
                  <c:v>240450</c:v>
                </c:pt>
                <c:pt idx="440">
                  <c:v>264263</c:v>
                </c:pt>
                <c:pt idx="441">
                  <c:v>295264</c:v>
                </c:pt>
                <c:pt idx="442">
                  <c:v>124233</c:v>
                </c:pt>
                <c:pt idx="443">
                  <c:v>49721</c:v>
                </c:pt>
                <c:pt idx="444">
                  <c:v>189051</c:v>
                </c:pt>
                <c:pt idx="445">
                  <c:v>192689</c:v>
                </c:pt>
                <c:pt idx="446">
                  <c:v>135514</c:v>
                </c:pt>
                <c:pt idx="447">
                  <c:v>420594</c:v>
                </c:pt>
                <c:pt idx="448">
                  <c:v>622124</c:v>
                </c:pt>
                <c:pt idx="449">
                  <c:v>206473</c:v>
                </c:pt>
                <c:pt idx="450">
                  <c:v>259146</c:v>
                </c:pt>
                <c:pt idx="451">
                  <c:v>179687</c:v>
                </c:pt>
                <c:pt idx="452">
                  <c:v>209924</c:v>
                </c:pt>
                <c:pt idx="453">
                  <c:v>260303</c:v>
                </c:pt>
                <c:pt idx="454">
                  <c:v>425255</c:v>
                </c:pt>
                <c:pt idx="455">
                  <c:v>674157</c:v>
                </c:pt>
                <c:pt idx="456">
                  <c:v>497747</c:v>
                </c:pt>
                <c:pt idx="457">
                  <c:v>230238</c:v>
                </c:pt>
                <c:pt idx="458">
                  <c:v>200067</c:v>
                </c:pt>
                <c:pt idx="459">
                  <c:v>110885</c:v>
                </c:pt>
                <c:pt idx="460">
                  <c:v>180568</c:v>
                </c:pt>
                <c:pt idx="461">
                  <c:v>573422</c:v>
                </c:pt>
                <c:pt idx="462">
                  <c:v>760600</c:v>
                </c:pt>
                <c:pt idx="463">
                  <c:v>210529</c:v>
                </c:pt>
                <c:pt idx="464">
                  <c:v>82879</c:v>
                </c:pt>
                <c:pt idx="465">
                  <c:v>103200</c:v>
                </c:pt>
                <c:pt idx="466">
                  <c:v>140121</c:v>
                </c:pt>
                <c:pt idx="467">
                  <c:v>304529</c:v>
                </c:pt>
                <c:pt idx="468">
                  <c:v>321789</c:v>
                </c:pt>
                <c:pt idx="469">
                  <c:v>340012</c:v>
                </c:pt>
                <c:pt idx="470">
                  <c:v>133179</c:v>
                </c:pt>
                <c:pt idx="471">
                  <c:v>69898</c:v>
                </c:pt>
                <c:pt idx="472">
                  <c:v>305889</c:v>
                </c:pt>
                <c:pt idx="473">
                  <c:v>233384</c:v>
                </c:pt>
                <c:pt idx="474">
                  <c:v>86287</c:v>
                </c:pt>
                <c:pt idx="475">
                  <c:v>124316</c:v>
                </c:pt>
                <c:pt idx="476">
                  <c:v>170920</c:v>
                </c:pt>
                <c:pt idx="477">
                  <c:v>220925</c:v>
                </c:pt>
                <c:pt idx="478">
                  <c:v>232797</c:v>
                </c:pt>
                <c:pt idx="479">
                  <c:v>237378</c:v>
                </c:pt>
                <c:pt idx="480">
                  <c:v>84868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CC-4806-BC8D-36A2880F76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Sheet1!$A$2:$A$482</c:f>
              <c:numCache>
                <c:formatCode>m/d/yyyy</c:formatCode>
                <c:ptCount val="481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  <c:pt idx="367">
                  <c:v>42676</c:v>
                </c:pt>
                <c:pt idx="368">
                  <c:v>42677</c:v>
                </c:pt>
                <c:pt idx="369">
                  <c:v>42678</c:v>
                </c:pt>
                <c:pt idx="370">
                  <c:v>42679</c:v>
                </c:pt>
                <c:pt idx="371">
                  <c:v>42680</c:v>
                </c:pt>
                <c:pt idx="372">
                  <c:v>42681</c:v>
                </c:pt>
                <c:pt idx="373">
                  <c:v>42682</c:v>
                </c:pt>
                <c:pt idx="374">
                  <c:v>42683</c:v>
                </c:pt>
                <c:pt idx="375">
                  <c:v>42684</c:v>
                </c:pt>
                <c:pt idx="376">
                  <c:v>42685</c:v>
                </c:pt>
                <c:pt idx="377">
                  <c:v>42686</c:v>
                </c:pt>
                <c:pt idx="378">
                  <c:v>42687</c:v>
                </c:pt>
                <c:pt idx="379">
                  <c:v>42688</c:v>
                </c:pt>
                <c:pt idx="380">
                  <c:v>42689</c:v>
                </c:pt>
                <c:pt idx="381">
                  <c:v>42690</c:v>
                </c:pt>
                <c:pt idx="382">
                  <c:v>42691</c:v>
                </c:pt>
                <c:pt idx="383">
                  <c:v>42692</c:v>
                </c:pt>
                <c:pt idx="384">
                  <c:v>42693</c:v>
                </c:pt>
                <c:pt idx="385">
                  <c:v>42694</c:v>
                </c:pt>
                <c:pt idx="386">
                  <c:v>42695</c:v>
                </c:pt>
                <c:pt idx="387">
                  <c:v>42696</c:v>
                </c:pt>
                <c:pt idx="388">
                  <c:v>42697</c:v>
                </c:pt>
                <c:pt idx="389">
                  <c:v>42698</c:v>
                </c:pt>
                <c:pt idx="390">
                  <c:v>42699</c:v>
                </c:pt>
                <c:pt idx="391">
                  <c:v>42700</c:v>
                </c:pt>
                <c:pt idx="392">
                  <c:v>42701</c:v>
                </c:pt>
                <c:pt idx="393">
                  <c:v>42702</c:v>
                </c:pt>
                <c:pt idx="394">
                  <c:v>42703</c:v>
                </c:pt>
                <c:pt idx="395">
                  <c:v>42704</c:v>
                </c:pt>
                <c:pt idx="396">
                  <c:v>42705</c:v>
                </c:pt>
                <c:pt idx="397">
                  <c:v>42706</c:v>
                </c:pt>
                <c:pt idx="398">
                  <c:v>42707</c:v>
                </c:pt>
                <c:pt idx="399">
                  <c:v>42708</c:v>
                </c:pt>
                <c:pt idx="400">
                  <c:v>42709</c:v>
                </c:pt>
                <c:pt idx="401">
                  <c:v>42710</c:v>
                </c:pt>
                <c:pt idx="402">
                  <c:v>42711</c:v>
                </c:pt>
                <c:pt idx="403">
                  <c:v>42712</c:v>
                </c:pt>
                <c:pt idx="404">
                  <c:v>42713</c:v>
                </c:pt>
                <c:pt idx="405">
                  <c:v>42714</c:v>
                </c:pt>
                <c:pt idx="406">
                  <c:v>42715</c:v>
                </c:pt>
                <c:pt idx="407">
                  <c:v>42716</c:v>
                </c:pt>
                <c:pt idx="408">
                  <c:v>42717</c:v>
                </c:pt>
                <c:pt idx="409">
                  <c:v>42718</c:v>
                </c:pt>
                <c:pt idx="410">
                  <c:v>42719</c:v>
                </c:pt>
                <c:pt idx="411">
                  <c:v>42720</c:v>
                </c:pt>
                <c:pt idx="412">
                  <c:v>42721</c:v>
                </c:pt>
                <c:pt idx="413">
                  <c:v>42722</c:v>
                </c:pt>
                <c:pt idx="414">
                  <c:v>42723</c:v>
                </c:pt>
                <c:pt idx="415">
                  <c:v>42724</c:v>
                </c:pt>
                <c:pt idx="416">
                  <c:v>42725</c:v>
                </c:pt>
                <c:pt idx="417">
                  <c:v>42726</c:v>
                </c:pt>
                <c:pt idx="418">
                  <c:v>42727</c:v>
                </c:pt>
                <c:pt idx="419">
                  <c:v>42728</c:v>
                </c:pt>
                <c:pt idx="420">
                  <c:v>42729</c:v>
                </c:pt>
                <c:pt idx="421">
                  <c:v>42730</c:v>
                </c:pt>
                <c:pt idx="422">
                  <c:v>42731</c:v>
                </c:pt>
                <c:pt idx="423">
                  <c:v>42732</c:v>
                </c:pt>
                <c:pt idx="424">
                  <c:v>42733</c:v>
                </c:pt>
                <c:pt idx="425">
                  <c:v>42734</c:v>
                </c:pt>
                <c:pt idx="426">
                  <c:v>42735</c:v>
                </c:pt>
                <c:pt idx="427">
                  <c:v>42736</c:v>
                </c:pt>
                <c:pt idx="428">
                  <c:v>42737</c:v>
                </c:pt>
                <c:pt idx="429">
                  <c:v>42738</c:v>
                </c:pt>
                <c:pt idx="430">
                  <c:v>42739</c:v>
                </c:pt>
                <c:pt idx="431">
                  <c:v>42740</c:v>
                </c:pt>
                <c:pt idx="432">
                  <c:v>42741</c:v>
                </c:pt>
                <c:pt idx="433">
                  <c:v>42742</c:v>
                </c:pt>
                <c:pt idx="434">
                  <c:v>42743</c:v>
                </c:pt>
                <c:pt idx="435">
                  <c:v>42744</c:v>
                </c:pt>
                <c:pt idx="436">
                  <c:v>42745</c:v>
                </c:pt>
                <c:pt idx="437">
                  <c:v>42746</c:v>
                </c:pt>
                <c:pt idx="438">
                  <c:v>42747</c:v>
                </c:pt>
                <c:pt idx="439">
                  <c:v>42748</c:v>
                </c:pt>
                <c:pt idx="440">
                  <c:v>42749</c:v>
                </c:pt>
                <c:pt idx="441">
                  <c:v>42750</c:v>
                </c:pt>
                <c:pt idx="442">
                  <c:v>42751</c:v>
                </c:pt>
                <c:pt idx="443">
                  <c:v>42752</c:v>
                </c:pt>
                <c:pt idx="444">
                  <c:v>42753</c:v>
                </c:pt>
                <c:pt idx="445">
                  <c:v>42754</c:v>
                </c:pt>
                <c:pt idx="446">
                  <c:v>42755</c:v>
                </c:pt>
                <c:pt idx="447">
                  <c:v>42756</c:v>
                </c:pt>
                <c:pt idx="448">
                  <c:v>42757</c:v>
                </c:pt>
                <c:pt idx="449">
                  <c:v>42758</c:v>
                </c:pt>
                <c:pt idx="450">
                  <c:v>42759</c:v>
                </c:pt>
                <c:pt idx="451">
                  <c:v>42760</c:v>
                </c:pt>
                <c:pt idx="452">
                  <c:v>42761</c:v>
                </c:pt>
                <c:pt idx="453">
                  <c:v>42762</c:v>
                </c:pt>
                <c:pt idx="454">
                  <c:v>42763</c:v>
                </c:pt>
                <c:pt idx="455">
                  <c:v>42764</c:v>
                </c:pt>
                <c:pt idx="456">
                  <c:v>42765</c:v>
                </c:pt>
                <c:pt idx="457">
                  <c:v>42766</c:v>
                </c:pt>
                <c:pt idx="458">
                  <c:v>42767</c:v>
                </c:pt>
                <c:pt idx="459">
                  <c:v>42768</c:v>
                </c:pt>
                <c:pt idx="460">
                  <c:v>42769</c:v>
                </c:pt>
                <c:pt idx="461">
                  <c:v>42770</c:v>
                </c:pt>
                <c:pt idx="462">
                  <c:v>42771</c:v>
                </c:pt>
                <c:pt idx="463">
                  <c:v>42772</c:v>
                </c:pt>
                <c:pt idx="464">
                  <c:v>42773</c:v>
                </c:pt>
                <c:pt idx="465">
                  <c:v>42774</c:v>
                </c:pt>
                <c:pt idx="466">
                  <c:v>42775</c:v>
                </c:pt>
                <c:pt idx="467">
                  <c:v>42776</c:v>
                </c:pt>
                <c:pt idx="468">
                  <c:v>42777</c:v>
                </c:pt>
                <c:pt idx="469">
                  <c:v>42778</c:v>
                </c:pt>
                <c:pt idx="470">
                  <c:v>42779</c:v>
                </c:pt>
                <c:pt idx="471">
                  <c:v>42780</c:v>
                </c:pt>
                <c:pt idx="472">
                  <c:v>42781</c:v>
                </c:pt>
                <c:pt idx="473">
                  <c:v>42782</c:v>
                </c:pt>
                <c:pt idx="474">
                  <c:v>42783</c:v>
                </c:pt>
                <c:pt idx="475">
                  <c:v>42784</c:v>
                </c:pt>
                <c:pt idx="476">
                  <c:v>42785</c:v>
                </c:pt>
                <c:pt idx="477">
                  <c:v>42786</c:v>
                </c:pt>
                <c:pt idx="478">
                  <c:v>42787</c:v>
                </c:pt>
                <c:pt idx="479">
                  <c:v>42788</c:v>
                </c:pt>
                <c:pt idx="480">
                  <c:v>42789</c:v>
                </c:pt>
              </c:numCache>
            </c:numRef>
          </c:cat>
          <c:val>
            <c:numRef>
              <c:f>Sheet1!$F$2:$F$482</c:f>
              <c:numCache>
                <c:formatCode>General</c:formatCode>
                <c:ptCount val="481"/>
                <c:pt idx="0">
                  <c:v>56</c:v>
                </c:pt>
                <c:pt idx="1">
                  <c:v>2085</c:v>
                </c:pt>
                <c:pt idx="2">
                  <c:v>2360</c:v>
                </c:pt>
                <c:pt idx="3">
                  <c:v>2071</c:v>
                </c:pt>
                <c:pt idx="4">
                  <c:v>2044</c:v>
                </c:pt>
                <c:pt idx="5">
                  <c:v>3559</c:v>
                </c:pt>
                <c:pt idx="6">
                  <c:v>1227</c:v>
                </c:pt>
                <c:pt idx="7">
                  <c:v>1078</c:v>
                </c:pt>
                <c:pt idx="8">
                  <c:v>1989</c:v>
                </c:pt>
                <c:pt idx="9">
                  <c:v>1522</c:v>
                </c:pt>
                <c:pt idx="10">
                  <c:v>3465</c:v>
                </c:pt>
                <c:pt idx="11">
                  <c:v>3762</c:v>
                </c:pt>
                <c:pt idx="12">
                  <c:v>1401</c:v>
                </c:pt>
                <c:pt idx="13">
                  <c:v>488</c:v>
                </c:pt>
                <c:pt idx="14">
                  <c:v>188</c:v>
                </c:pt>
                <c:pt idx="15">
                  <c:v>6360</c:v>
                </c:pt>
                <c:pt idx="16">
                  <c:v>3701</c:v>
                </c:pt>
                <c:pt idx="17">
                  <c:v>3039</c:v>
                </c:pt>
                <c:pt idx="18">
                  <c:v>1934</c:v>
                </c:pt>
                <c:pt idx="19">
                  <c:v>734</c:v>
                </c:pt>
                <c:pt idx="20">
                  <c:v>400</c:v>
                </c:pt>
                <c:pt idx="21">
                  <c:v>215</c:v>
                </c:pt>
                <c:pt idx="22">
                  <c:v>8080</c:v>
                </c:pt>
                <c:pt idx="23">
                  <c:v>3661</c:v>
                </c:pt>
                <c:pt idx="24">
                  <c:v>1165</c:v>
                </c:pt>
                <c:pt idx="25">
                  <c:v>2628</c:v>
                </c:pt>
                <c:pt idx="26">
                  <c:v>5801</c:v>
                </c:pt>
                <c:pt idx="27">
                  <c:v>4963</c:v>
                </c:pt>
                <c:pt idx="28">
                  <c:v>7071</c:v>
                </c:pt>
                <c:pt idx="29">
                  <c:v>9342</c:v>
                </c:pt>
                <c:pt idx="30">
                  <c:v>10637</c:v>
                </c:pt>
                <c:pt idx="31">
                  <c:v>11024</c:v>
                </c:pt>
                <c:pt idx="32">
                  <c:v>6786</c:v>
                </c:pt>
                <c:pt idx="33">
                  <c:v>4530</c:v>
                </c:pt>
                <c:pt idx="34">
                  <c:v>2361</c:v>
                </c:pt>
                <c:pt idx="35">
                  <c:v>4133</c:v>
                </c:pt>
                <c:pt idx="36">
                  <c:v>7641</c:v>
                </c:pt>
                <c:pt idx="37">
                  <c:v>7663</c:v>
                </c:pt>
                <c:pt idx="38">
                  <c:v>5993</c:v>
                </c:pt>
                <c:pt idx="39">
                  <c:v>6080</c:v>
                </c:pt>
                <c:pt idx="40">
                  <c:v>2938</c:v>
                </c:pt>
                <c:pt idx="41">
                  <c:v>2043</c:v>
                </c:pt>
                <c:pt idx="42">
                  <c:v>5236</c:v>
                </c:pt>
                <c:pt idx="43">
                  <c:v>6320</c:v>
                </c:pt>
                <c:pt idx="44">
                  <c:v>5339</c:v>
                </c:pt>
                <c:pt idx="45">
                  <c:v>5488</c:v>
                </c:pt>
                <c:pt idx="46">
                  <c:v>6205</c:v>
                </c:pt>
                <c:pt idx="47">
                  <c:v>6538</c:v>
                </c:pt>
                <c:pt idx="48">
                  <c:v>3680</c:v>
                </c:pt>
                <c:pt idx="49">
                  <c:v>2302</c:v>
                </c:pt>
                <c:pt idx="50">
                  <c:v>6524</c:v>
                </c:pt>
                <c:pt idx="51">
                  <c:v>6868</c:v>
                </c:pt>
                <c:pt idx="52">
                  <c:v>6766</c:v>
                </c:pt>
                <c:pt idx="53">
                  <c:v>4979</c:v>
                </c:pt>
                <c:pt idx="54">
                  <c:v>1649</c:v>
                </c:pt>
                <c:pt idx="55">
                  <c:v>1166</c:v>
                </c:pt>
                <c:pt idx="56">
                  <c:v>1327</c:v>
                </c:pt>
                <c:pt idx="57">
                  <c:v>6766</c:v>
                </c:pt>
                <c:pt idx="58">
                  <c:v>7053</c:v>
                </c:pt>
                <c:pt idx="59">
                  <c:v>8007</c:v>
                </c:pt>
                <c:pt idx="60">
                  <c:v>2272</c:v>
                </c:pt>
                <c:pt idx="61">
                  <c:v>5507</c:v>
                </c:pt>
                <c:pt idx="62">
                  <c:v>4040</c:v>
                </c:pt>
                <c:pt idx="63">
                  <c:v>2151</c:v>
                </c:pt>
                <c:pt idx="64">
                  <c:v>11178</c:v>
                </c:pt>
                <c:pt idx="65">
                  <c:v>6044</c:v>
                </c:pt>
                <c:pt idx="66">
                  <c:v>4858</c:v>
                </c:pt>
                <c:pt idx="67">
                  <c:v>11989</c:v>
                </c:pt>
                <c:pt idx="68">
                  <c:v>4351</c:v>
                </c:pt>
                <c:pt idx="69">
                  <c:v>4842</c:v>
                </c:pt>
                <c:pt idx="70">
                  <c:v>3853</c:v>
                </c:pt>
                <c:pt idx="71">
                  <c:v>7283</c:v>
                </c:pt>
                <c:pt idx="72">
                  <c:v>3216</c:v>
                </c:pt>
                <c:pt idx="73">
                  <c:v>7755</c:v>
                </c:pt>
                <c:pt idx="74">
                  <c:v>5823</c:v>
                </c:pt>
                <c:pt idx="75">
                  <c:v>3772</c:v>
                </c:pt>
                <c:pt idx="76">
                  <c:v>2661</c:v>
                </c:pt>
                <c:pt idx="77">
                  <c:v>2726</c:v>
                </c:pt>
                <c:pt idx="78">
                  <c:v>3670</c:v>
                </c:pt>
                <c:pt idx="79">
                  <c:v>5690</c:v>
                </c:pt>
                <c:pt idx="80">
                  <c:v>2551</c:v>
                </c:pt>
                <c:pt idx="81">
                  <c:v>6078</c:v>
                </c:pt>
                <c:pt idx="82">
                  <c:v>7669</c:v>
                </c:pt>
                <c:pt idx="83">
                  <c:v>8964</c:v>
                </c:pt>
                <c:pt idx="84">
                  <c:v>14623</c:v>
                </c:pt>
                <c:pt idx="85">
                  <c:v>14868</c:v>
                </c:pt>
                <c:pt idx="86">
                  <c:v>13493</c:v>
                </c:pt>
                <c:pt idx="87">
                  <c:v>10691</c:v>
                </c:pt>
                <c:pt idx="88">
                  <c:v>21981</c:v>
                </c:pt>
                <c:pt idx="89">
                  <c:v>11480</c:v>
                </c:pt>
                <c:pt idx="90">
                  <c:v>9057</c:v>
                </c:pt>
                <c:pt idx="91">
                  <c:v>7864</c:v>
                </c:pt>
                <c:pt idx="92">
                  <c:v>20471</c:v>
                </c:pt>
                <c:pt idx="93">
                  <c:v>18277</c:v>
                </c:pt>
                <c:pt idx="94">
                  <c:v>13414</c:v>
                </c:pt>
                <c:pt idx="95">
                  <c:v>15409</c:v>
                </c:pt>
                <c:pt idx="96">
                  <c:v>6751</c:v>
                </c:pt>
                <c:pt idx="97">
                  <c:v>3424</c:v>
                </c:pt>
                <c:pt idx="98">
                  <c:v>3118</c:v>
                </c:pt>
                <c:pt idx="99">
                  <c:v>5729</c:v>
                </c:pt>
                <c:pt idx="100">
                  <c:v>2785</c:v>
                </c:pt>
                <c:pt idx="101">
                  <c:v>8166</c:v>
                </c:pt>
                <c:pt idx="102">
                  <c:v>4026</c:v>
                </c:pt>
                <c:pt idx="103">
                  <c:v>3988</c:v>
                </c:pt>
                <c:pt idx="104">
                  <c:v>2086</c:v>
                </c:pt>
                <c:pt idx="105">
                  <c:v>4500</c:v>
                </c:pt>
                <c:pt idx="106">
                  <c:v>9330</c:v>
                </c:pt>
                <c:pt idx="107">
                  <c:v>19028</c:v>
                </c:pt>
                <c:pt idx="108">
                  <c:v>13836</c:v>
                </c:pt>
                <c:pt idx="109">
                  <c:v>11722</c:v>
                </c:pt>
                <c:pt idx="110">
                  <c:v>5960</c:v>
                </c:pt>
                <c:pt idx="111">
                  <c:v>3572</c:v>
                </c:pt>
                <c:pt idx="112">
                  <c:v>4486</c:v>
                </c:pt>
                <c:pt idx="113">
                  <c:v>9031</c:v>
                </c:pt>
                <c:pt idx="114">
                  <c:v>6598</c:v>
                </c:pt>
                <c:pt idx="115">
                  <c:v>6501</c:v>
                </c:pt>
                <c:pt idx="116">
                  <c:v>6589</c:v>
                </c:pt>
                <c:pt idx="117">
                  <c:v>8093</c:v>
                </c:pt>
                <c:pt idx="118">
                  <c:v>4452</c:v>
                </c:pt>
                <c:pt idx="119">
                  <c:v>4594</c:v>
                </c:pt>
                <c:pt idx="120">
                  <c:v>10904</c:v>
                </c:pt>
                <c:pt idx="121">
                  <c:v>8965</c:v>
                </c:pt>
                <c:pt idx="122">
                  <c:v>8267</c:v>
                </c:pt>
                <c:pt idx="123">
                  <c:v>13372</c:v>
                </c:pt>
                <c:pt idx="124">
                  <c:v>6883</c:v>
                </c:pt>
                <c:pt idx="125">
                  <c:v>3321</c:v>
                </c:pt>
                <c:pt idx="126">
                  <c:v>2032</c:v>
                </c:pt>
                <c:pt idx="127">
                  <c:v>8599</c:v>
                </c:pt>
                <c:pt idx="128">
                  <c:v>5897</c:v>
                </c:pt>
                <c:pt idx="129">
                  <c:v>9907</c:v>
                </c:pt>
                <c:pt idx="130">
                  <c:v>5330</c:v>
                </c:pt>
                <c:pt idx="131">
                  <c:v>2901</c:v>
                </c:pt>
                <c:pt idx="132">
                  <c:v>1029</c:v>
                </c:pt>
                <c:pt idx="133">
                  <c:v>844</c:v>
                </c:pt>
                <c:pt idx="134">
                  <c:v>10327</c:v>
                </c:pt>
                <c:pt idx="135">
                  <c:v>6235</c:v>
                </c:pt>
                <c:pt idx="136">
                  <c:v>6181</c:v>
                </c:pt>
                <c:pt idx="137">
                  <c:v>4020</c:v>
                </c:pt>
                <c:pt idx="138">
                  <c:v>2768</c:v>
                </c:pt>
                <c:pt idx="139">
                  <c:v>2485</c:v>
                </c:pt>
                <c:pt idx="140">
                  <c:v>2822</c:v>
                </c:pt>
                <c:pt idx="141">
                  <c:v>4044</c:v>
                </c:pt>
                <c:pt idx="142">
                  <c:v>7300</c:v>
                </c:pt>
                <c:pt idx="143">
                  <c:v>3602</c:v>
                </c:pt>
                <c:pt idx="144">
                  <c:v>8374</c:v>
                </c:pt>
                <c:pt idx="145">
                  <c:v>3907</c:v>
                </c:pt>
                <c:pt idx="146">
                  <c:v>2158</c:v>
                </c:pt>
                <c:pt idx="147">
                  <c:v>822</c:v>
                </c:pt>
                <c:pt idx="148">
                  <c:v>340</c:v>
                </c:pt>
                <c:pt idx="149">
                  <c:v>7270</c:v>
                </c:pt>
                <c:pt idx="150">
                  <c:v>8898</c:v>
                </c:pt>
                <c:pt idx="151">
                  <c:v>11121</c:v>
                </c:pt>
                <c:pt idx="152">
                  <c:v>6956</c:v>
                </c:pt>
                <c:pt idx="153">
                  <c:v>4613</c:v>
                </c:pt>
                <c:pt idx="154">
                  <c:v>2725</c:v>
                </c:pt>
                <c:pt idx="155">
                  <c:v>7012</c:v>
                </c:pt>
                <c:pt idx="156">
                  <c:v>3875</c:v>
                </c:pt>
                <c:pt idx="157">
                  <c:v>2929</c:v>
                </c:pt>
                <c:pt idx="158">
                  <c:v>3415</c:v>
                </c:pt>
                <c:pt idx="159">
                  <c:v>1242</c:v>
                </c:pt>
                <c:pt idx="160">
                  <c:v>690</c:v>
                </c:pt>
                <c:pt idx="161">
                  <c:v>111</c:v>
                </c:pt>
                <c:pt idx="162">
                  <c:v>527</c:v>
                </c:pt>
                <c:pt idx="163">
                  <c:v>4235</c:v>
                </c:pt>
                <c:pt idx="164">
                  <c:v>6669</c:v>
                </c:pt>
                <c:pt idx="165">
                  <c:v>4328</c:v>
                </c:pt>
                <c:pt idx="166">
                  <c:v>1973</c:v>
                </c:pt>
                <c:pt idx="167">
                  <c:v>369</c:v>
                </c:pt>
                <c:pt idx="168">
                  <c:v>152</c:v>
                </c:pt>
                <c:pt idx="169">
                  <c:v>7305</c:v>
                </c:pt>
                <c:pt idx="170">
                  <c:v>4875</c:v>
                </c:pt>
                <c:pt idx="171">
                  <c:v>4391</c:v>
                </c:pt>
                <c:pt idx="172">
                  <c:v>6201</c:v>
                </c:pt>
                <c:pt idx="173">
                  <c:v>1745</c:v>
                </c:pt>
                <c:pt idx="174">
                  <c:v>1066</c:v>
                </c:pt>
                <c:pt idx="175">
                  <c:v>424</c:v>
                </c:pt>
                <c:pt idx="176">
                  <c:v>217</c:v>
                </c:pt>
                <c:pt idx="177">
                  <c:v>5369</c:v>
                </c:pt>
                <c:pt idx="178">
                  <c:v>2749</c:v>
                </c:pt>
                <c:pt idx="179">
                  <c:v>3957</c:v>
                </c:pt>
                <c:pt idx="180">
                  <c:v>1062</c:v>
                </c:pt>
                <c:pt idx="181">
                  <c:v>109</c:v>
                </c:pt>
                <c:pt idx="182">
                  <c:v>32</c:v>
                </c:pt>
                <c:pt idx="183">
                  <c:v>134</c:v>
                </c:pt>
                <c:pt idx="184">
                  <c:v>205</c:v>
                </c:pt>
                <c:pt idx="185">
                  <c:v>120</c:v>
                </c:pt>
                <c:pt idx="186">
                  <c:v>36</c:v>
                </c:pt>
                <c:pt idx="187">
                  <c:v>23</c:v>
                </c:pt>
                <c:pt idx="188">
                  <c:v>13</c:v>
                </c:pt>
                <c:pt idx="189">
                  <c:v>12</c:v>
                </c:pt>
                <c:pt idx="190">
                  <c:v>164</c:v>
                </c:pt>
                <c:pt idx="191">
                  <c:v>3664</c:v>
                </c:pt>
                <c:pt idx="192">
                  <c:v>1241</c:v>
                </c:pt>
                <c:pt idx="193">
                  <c:v>785</c:v>
                </c:pt>
                <c:pt idx="194">
                  <c:v>185</c:v>
                </c:pt>
                <c:pt idx="195">
                  <c:v>88</c:v>
                </c:pt>
                <c:pt idx="196">
                  <c:v>38</c:v>
                </c:pt>
                <c:pt idx="197">
                  <c:v>26</c:v>
                </c:pt>
                <c:pt idx="198">
                  <c:v>113</c:v>
                </c:pt>
                <c:pt idx="199">
                  <c:v>77</c:v>
                </c:pt>
                <c:pt idx="200">
                  <c:v>1693</c:v>
                </c:pt>
                <c:pt idx="201">
                  <c:v>465</c:v>
                </c:pt>
                <c:pt idx="202">
                  <c:v>304</c:v>
                </c:pt>
                <c:pt idx="203">
                  <c:v>25</c:v>
                </c:pt>
                <c:pt idx="204">
                  <c:v>2567</c:v>
                </c:pt>
                <c:pt idx="205">
                  <c:v>6838</c:v>
                </c:pt>
                <c:pt idx="206">
                  <c:v>1137</c:v>
                </c:pt>
                <c:pt idx="207">
                  <c:v>138</c:v>
                </c:pt>
                <c:pt idx="208">
                  <c:v>1580</c:v>
                </c:pt>
                <c:pt idx="209">
                  <c:v>592</c:v>
                </c:pt>
                <c:pt idx="210">
                  <c:v>667</c:v>
                </c:pt>
                <c:pt idx="211">
                  <c:v>204</c:v>
                </c:pt>
                <c:pt idx="212">
                  <c:v>58</c:v>
                </c:pt>
                <c:pt idx="213">
                  <c:v>3290</c:v>
                </c:pt>
                <c:pt idx="214">
                  <c:v>1255</c:v>
                </c:pt>
                <c:pt idx="215">
                  <c:v>684</c:v>
                </c:pt>
                <c:pt idx="216">
                  <c:v>260</c:v>
                </c:pt>
                <c:pt idx="217">
                  <c:v>57</c:v>
                </c:pt>
                <c:pt idx="218">
                  <c:v>25</c:v>
                </c:pt>
                <c:pt idx="219">
                  <c:v>15</c:v>
                </c:pt>
                <c:pt idx="220">
                  <c:v>50</c:v>
                </c:pt>
                <c:pt idx="221">
                  <c:v>11</c:v>
                </c:pt>
                <c:pt idx="222">
                  <c:v>27</c:v>
                </c:pt>
                <c:pt idx="223">
                  <c:v>5</c:v>
                </c:pt>
                <c:pt idx="224">
                  <c:v>78</c:v>
                </c:pt>
                <c:pt idx="225">
                  <c:v>43</c:v>
                </c:pt>
                <c:pt idx="226">
                  <c:v>12</c:v>
                </c:pt>
                <c:pt idx="227">
                  <c:v>15</c:v>
                </c:pt>
                <c:pt idx="228">
                  <c:v>13</c:v>
                </c:pt>
                <c:pt idx="229">
                  <c:v>3870</c:v>
                </c:pt>
                <c:pt idx="230">
                  <c:v>362</c:v>
                </c:pt>
                <c:pt idx="231">
                  <c:v>79</c:v>
                </c:pt>
                <c:pt idx="232">
                  <c:v>15</c:v>
                </c:pt>
                <c:pt idx="233">
                  <c:v>164</c:v>
                </c:pt>
                <c:pt idx="234">
                  <c:v>130</c:v>
                </c:pt>
                <c:pt idx="235">
                  <c:v>3316</c:v>
                </c:pt>
                <c:pt idx="236">
                  <c:v>826</c:v>
                </c:pt>
                <c:pt idx="237">
                  <c:v>74</c:v>
                </c:pt>
                <c:pt idx="238">
                  <c:v>21</c:v>
                </c:pt>
                <c:pt idx="239">
                  <c:v>41</c:v>
                </c:pt>
                <c:pt idx="240">
                  <c:v>22</c:v>
                </c:pt>
                <c:pt idx="241">
                  <c:v>36</c:v>
                </c:pt>
                <c:pt idx="242">
                  <c:v>29</c:v>
                </c:pt>
                <c:pt idx="243">
                  <c:v>12</c:v>
                </c:pt>
                <c:pt idx="244">
                  <c:v>3697</c:v>
                </c:pt>
                <c:pt idx="245">
                  <c:v>957</c:v>
                </c:pt>
                <c:pt idx="246">
                  <c:v>420</c:v>
                </c:pt>
                <c:pt idx="247">
                  <c:v>60</c:v>
                </c:pt>
                <c:pt idx="248">
                  <c:v>13</c:v>
                </c:pt>
                <c:pt idx="249">
                  <c:v>20</c:v>
                </c:pt>
                <c:pt idx="250">
                  <c:v>2947</c:v>
                </c:pt>
                <c:pt idx="251">
                  <c:v>639</c:v>
                </c:pt>
                <c:pt idx="252">
                  <c:v>197</c:v>
                </c:pt>
                <c:pt idx="253">
                  <c:v>228</c:v>
                </c:pt>
                <c:pt idx="254">
                  <c:v>155</c:v>
                </c:pt>
                <c:pt idx="255">
                  <c:v>108</c:v>
                </c:pt>
                <c:pt idx="256">
                  <c:v>999</c:v>
                </c:pt>
                <c:pt idx="257">
                  <c:v>235</c:v>
                </c:pt>
                <c:pt idx="258">
                  <c:v>181</c:v>
                </c:pt>
                <c:pt idx="259">
                  <c:v>129</c:v>
                </c:pt>
                <c:pt idx="260">
                  <c:v>82</c:v>
                </c:pt>
                <c:pt idx="261">
                  <c:v>70</c:v>
                </c:pt>
                <c:pt idx="262">
                  <c:v>4333</c:v>
                </c:pt>
                <c:pt idx="263">
                  <c:v>2139</c:v>
                </c:pt>
                <c:pt idx="264">
                  <c:v>854</c:v>
                </c:pt>
                <c:pt idx="265">
                  <c:v>436</c:v>
                </c:pt>
                <c:pt idx="266">
                  <c:v>99</c:v>
                </c:pt>
                <c:pt idx="267">
                  <c:v>3946</c:v>
                </c:pt>
                <c:pt idx="268">
                  <c:v>5111</c:v>
                </c:pt>
                <c:pt idx="269">
                  <c:v>888</c:v>
                </c:pt>
                <c:pt idx="270">
                  <c:v>2349</c:v>
                </c:pt>
                <c:pt idx="271">
                  <c:v>805</c:v>
                </c:pt>
                <c:pt idx="272">
                  <c:v>80</c:v>
                </c:pt>
                <c:pt idx="273">
                  <c:v>32</c:v>
                </c:pt>
                <c:pt idx="274">
                  <c:v>24</c:v>
                </c:pt>
                <c:pt idx="275">
                  <c:v>137</c:v>
                </c:pt>
                <c:pt idx="276">
                  <c:v>78</c:v>
                </c:pt>
                <c:pt idx="277">
                  <c:v>15</c:v>
                </c:pt>
                <c:pt idx="278">
                  <c:v>7</c:v>
                </c:pt>
                <c:pt idx="279">
                  <c:v>16</c:v>
                </c:pt>
                <c:pt idx="280">
                  <c:v>53</c:v>
                </c:pt>
                <c:pt idx="281">
                  <c:v>8</c:v>
                </c:pt>
                <c:pt idx="282">
                  <c:v>43</c:v>
                </c:pt>
                <c:pt idx="283">
                  <c:v>13</c:v>
                </c:pt>
                <c:pt idx="284">
                  <c:v>26</c:v>
                </c:pt>
                <c:pt idx="285">
                  <c:v>2971</c:v>
                </c:pt>
                <c:pt idx="286">
                  <c:v>552</c:v>
                </c:pt>
                <c:pt idx="287">
                  <c:v>88</c:v>
                </c:pt>
                <c:pt idx="288">
                  <c:v>48</c:v>
                </c:pt>
                <c:pt idx="289">
                  <c:v>21</c:v>
                </c:pt>
                <c:pt idx="290">
                  <c:v>34</c:v>
                </c:pt>
                <c:pt idx="291">
                  <c:v>27</c:v>
                </c:pt>
                <c:pt idx="292">
                  <c:v>4487</c:v>
                </c:pt>
                <c:pt idx="293">
                  <c:v>5480</c:v>
                </c:pt>
                <c:pt idx="294">
                  <c:v>5972</c:v>
                </c:pt>
                <c:pt idx="295">
                  <c:v>2095</c:v>
                </c:pt>
                <c:pt idx="296">
                  <c:v>11</c:v>
                </c:pt>
                <c:pt idx="297">
                  <c:v>30</c:v>
                </c:pt>
                <c:pt idx="298">
                  <c:v>14</c:v>
                </c:pt>
                <c:pt idx="299">
                  <c:v>1611</c:v>
                </c:pt>
                <c:pt idx="300">
                  <c:v>228</c:v>
                </c:pt>
                <c:pt idx="301">
                  <c:v>56</c:v>
                </c:pt>
                <c:pt idx="302">
                  <c:v>1981</c:v>
                </c:pt>
                <c:pt idx="303">
                  <c:v>454</c:v>
                </c:pt>
                <c:pt idx="304">
                  <c:v>47</c:v>
                </c:pt>
                <c:pt idx="305">
                  <c:v>83</c:v>
                </c:pt>
                <c:pt idx="306">
                  <c:v>27</c:v>
                </c:pt>
                <c:pt idx="307">
                  <c:v>9</c:v>
                </c:pt>
                <c:pt idx="308">
                  <c:v>17</c:v>
                </c:pt>
                <c:pt idx="309">
                  <c:v>5</c:v>
                </c:pt>
                <c:pt idx="310">
                  <c:v>13</c:v>
                </c:pt>
                <c:pt idx="311">
                  <c:v>105</c:v>
                </c:pt>
                <c:pt idx="312">
                  <c:v>4098</c:v>
                </c:pt>
                <c:pt idx="313">
                  <c:v>988</c:v>
                </c:pt>
                <c:pt idx="314">
                  <c:v>103</c:v>
                </c:pt>
                <c:pt idx="315">
                  <c:v>37</c:v>
                </c:pt>
                <c:pt idx="316">
                  <c:v>28</c:v>
                </c:pt>
                <c:pt idx="317">
                  <c:v>24</c:v>
                </c:pt>
                <c:pt idx="318">
                  <c:v>19</c:v>
                </c:pt>
                <c:pt idx="319">
                  <c:v>14</c:v>
                </c:pt>
                <c:pt idx="320">
                  <c:v>8</c:v>
                </c:pt>
                <c:pt idx="321">
                  <c:v>2</c:v>
                </c:pt>
                <c:pt idx="322">
                  <c:v>7</c:v>
                </c:pt>
                <c:pt idx="323">
                  <c:v>12</c:v>
                </c:pt>
                <c:pt idx="324">
                  <c:v>6601</c:v>
                </c:pt>
                <c:pt idx="325">
                  <c:v>8567</c:v>
                </c:pt>
                <c:pt idx="326">
                  <c:v>5754</c:v>
                </c:pt>
                <c:pt idx="327">
                  <c:v>2798</c:v>
                </c:pt>
                <c:pt idx="328">
                  <c:v>320</c:v>
                </c:pt>
                <c:pt idx="329">
                  <c:v>40</c:v>
                </c:pt>
                <c:pt idx="330">
                  <c:v>48</c:v>
                </c:pt>
                <c:pt idx="331">
                  <c:v>14</c:v>
                </c:pt>
                <c:pt idx="332">
                  <c:v>21</c:v>
                </c:pt>
                <c:pt idx="333">
                  <c:v>40</c:v>
                </c:pt>
                <c:pt idx="334">
                  <c:v>24</c:v>
                </c:pt>
                <c:pt idx="335">
                  <c:v>12</c:v>
                </c:pt>
                <c:pt idx="336">
                  <c:v>46</c:v>
                </c:pt>
                <c:pt idx="337">
                  <c:v>36</c:v>
                </c:pt>
                <c:pt idx="338">
                  <c:v>38</c:v>
                </c:pt>
                <c:pt idx="339">
                  <c:v>23</c:v>
                </c:pt>
                <c:pt idx="340">
                  <c:v>3819</c:v>
                </c:pt>
                <c:pt idx="341">
                  <c:v>2591</c:v>
                </c:pt>
                <c:pt idx="342">
                  <c:v>1694</c:v>
                </c:pt>
                <c:pt idx="343">
                  <c:v>756</c:v>
                </c:pt>
                <c:pt idx="344">
                  <c:v>31</c:v>
                </c:pt>
                <c:pt idx="345">
                  <c:v>3474</c:v>
                </c:pt>
                <c:pt idx="346">
                  <c:v>711</c:v>
                </c:pt>
                <c:pt idx="347">
                  <c:v>86</c:v>
                </c:pt>
                <c:pt idx="348">
                  <c:v>2238</c:v>
                </c:pt>
                <c:pt idx="349">
                  <c:v>1894</c:v>
                </c:pt>
                <c:pt idx="350">
                  <c:v>1916</c:v>
                </c:pt>
                <c:pt idx="351">
                  <c:v>2118</c:v>
                </c:pt>
                <c:pt idx="352">
                  <c:v>276</c:v>
                </c:pt>
                <c:pt idx="353">
                  <c:v>194</c:v>
                </c:pt>
                <c:pt idx="354">
                  <c:v>3608</c:v>
                </c:pt>
                <c:pt idx="355">
                  <c:v>6641</c:v>
                </c:pt>
                <c:pt idx="356">
                  <c:v>3949</c:v>
                </c:pt>
                <c:pt idx="357">
                  <c:v>2606</c:v>
                </c:pt>
                <c:pt idx="358">
                  <c:v>940</c:v>
                </c:pt>
                <c:pt idx="359">
                  <c:v>73</c:v>
                </c:pt>
                <c:pt idx="360">
                  <c:v>175</c:v>
                </c:pt>
                <c:pt idx="361">
                  <c:v>2667</c:v>
                </c:pt>
                <c:pt idx="362">
                  <c:v>877</c:v>
                </c:pt>
                <c:pt idx="363">
                  <c:v>82</c:v>
                </c:pt>
                <c:pt idx="364">
                  <c:v>99</c:v>
                </c:pt>
                <c:pt idx="365">
                  <c:v>62</c:v>
                </c:pt>
                <c:pt idx="366">
                  <c:v>146</c:v>
                </c:pt>
                <c:pt idx="367">
                  <c:v>2051</c:v>
                </c:pt>
                <c:pt idx="368">
                  <c:v>3523</c:v>
                </c:pt>
                <c:pt idx="369">
                  <c:v>3730</c:v>
                </c:pt>
                <c:pt idx="370">
                  <c:v>4092</c:v>
                </c:pt>
                <c:pt idx="371">
                  <c:v>3052</c:v>
                </c:pt>
                <c:pt idx="372">
                  <c:v>4229</c:v>
                </c:pt>
                <c:pt idx="373">
                  <c:v>7094</c:v>
                </c:pt>
                <c:pt idx="374">
                  <c:v>4993</c:v>
                </c:pt>
                <c:pt idx="375">
                  <c:v>4367</c:v>
                </c:pt>
                <c:pt idx="376">
                  <c:v>1092</c:v>
                </c:pt>
                <c:pt idx="377">
                  <c:v>488</c:v>
                </c:pt>
                <c:pt idx="378">
                  <c:v>434</c:v>
                </c:pt>
                <c:pt idx="379">
                  <c:v>5031</c:v>
                </c:pt>
                <c:pt idx="380">
                  <c:v>4751</c:v>
                </c:pt>
                <c:pt idx="381">
                  <c:v>2383</c:v>
                </c:pt>
                <c:pt idx="382">
                  <c:v>4350</c:v>
                </c:pt>
                <c:pt idx="383">
                  <c:v>2341</c:v>
                </c:pt>
                <c:pt idx="384">
                  <c:v>829</c:v>
                </c:pt>
                <c:pt idx="385">
                  <c:v>181</c:v>
                </c:pt>
                <c:pt idx="386">
                  <c:v>3130</c:v>
                </c:pt>
                <c:pt idx="387">
                  <c:v>3696</c:v>
                </c:pt>
                <c:pt idx="388">
                  <c:v>3484</c:v>
                </c:pt>
                <c:pt idx="389">
                  <c:v>3617</c:v>
                </c:pt>
                <c:pt idx="390">
                  <c:v>5853</c:v>
                </c:pt>
                <c:pt idx="391">
                  <c:v>4455</c:v>
                </c:pt>
                <c:pt idx="392">
                  <c:v>2562</c:v>
                </c:pt>
                <c:pt idx="393">
                  <c:v>864</c:v>
                </c:pt>
                <c:pt idx="394">
                  <c:v>5035</c:v>
                </c:pt>
                <c:pt idx="395">
                  <c:v>1731</c:v>
                </c:pt>
                <c:pt idx="396">
                  <c:v>7798</c:v>
                </c:pt>
                <c:pt idx="397">
                  <c:v>17756</c:v>
                </c:pt>
                <c:pt idx="398">
                  <c:v>19075</c:v>
                </c:pt>
                <c:pt idx="399">
                  <c:v>41205</c:v>
                </c:pt>
                <c:pt idx="400">
                  <c:v>21183</c:v>
                </c:pt>
                <c:pt idx="401">
                  <c:v>14765</c:v>
                </c:pt>
                <c:pt idx="402">
                  <c:v>5508</c:v>
                </c:pt>
                <c:pt idx="403">
                  <c:v>14119</c:v>
                </c:pt>
                <c:pt idx="404">
                  <c:v>11739</c:v>
                </c:pt>
                <c:pt idx="405">
                  <c:v>8636</c:v>
                </c:pt>
                <c:pt idx="406">
                  <c:v>5809</c:v>
                </c:pt>
                <c:pt idx="407">
                  <c:v>4206</c:v>
                </c:pt>
                <c:pt idx="408">
                  <c:v>13804</c:v>
                </c:pt>
                <c:pt idx="409">
                  <c:v>14690</c:v>
                </c:pt>
                <c:pt idx="410">
                  <c:v>10832</c:v>
                </c:pt>
                <c:pt idx="411">
                  <c:v>17703</c:v>
                </c:pt>
                <c:pt idx="412">
                  <c:v>23810</c:v>
                </c:pt>
                <c:pt idx="413">
                  <c:v>39971</c:v>
                </c:pt>
                <c:pt idx="414">
                  <c:v>152737</c:v>
                </c:pt>
                <c:pt idx="415">
                  <c:v>82743</c:v>
                </c:pt>
                <c:pt idx="416">
                  <c:v>31028</c:v>
                </c:pt>
                <c:pt idx="417">
                  <c:v>19627</c:v>
                </c:pt>
                <c:pt idx="418">
                  <c:v>15033</c:v>
                </c:pt>
                <c:pt idx="419">
                  <c:v>15574</c:v>
                </c:pt>
                <c:pt idx="420">
                  <c:v>18753</c:v>
                </c:pt>
                <c:pt idx="421">
                  <c:v>24810</c:v>
                </c:pt>
                <c:pt idx="422">
                  <c:v>18385</c:v>
                </c:pt>
                <c:pt idx="423">
                  <c:v>29526</c:v>
                </c:pt>
                <c:pt idx="424">
                  <c:v>22631</c:v>
                </c:pt>
                <c:pt idx="425">
                  <c:v>11931</c:v>
                </c:pt>
                <c:pt idx="426">
                  <c:v>15445</c:v>
                </c:pt>
                <c:pt idx="427">
                  <c:v>20601</c:v>
                </c:pt>
                <c:pt idx="428">
                  <c:v>27641</c:v>
                </c:pt>
                <c:pt idx="429">
                  <c:v>28747</c:v>
                </c:pt>
                <c:pt idx="430">
                  <c:v>107585</c:v>
                </c:pt>
                <c:pt idx="431">
                  <c:v>72039</c:v>
                </c:pt>
                <c:pt idx="432">
                  <c:v>45161</c:v>
                </c:pt>
                <c:pt idx="433">
                  <c:v>28745</c:v>
                </c:pt>
                <c:pt idx="434">
                  <c:v>26973</c:v>
                </c:pt>
                <c:pt idx="435">
                  <c:v>40928</c:v>
                </c:pt>
                <c:pt idx="436">
                  <c:v>23286</c:v>
                </c:pt>
                <c:pt idx="437">
                  <c:v>28952</c:v>
                </c:pt>
                <c:pt idx="438">
                  <c:v>32239</c:v>
                </c:pt>
                <c:pt idx="439">
                  <c:v>22899</c:v>
                </c:pt>
                <c:pt idx="440">
                  <c:v>59765</c:v>
                </c:pt>
                <c:pt idx="441">
                  <c:v>42320</c:v>
                </c:pt>
                <c:pt idx="442">
                  <c:v>13244</c:v>
                </c:pt>
                <c:pt idx="443">
                  <c:v>32953</c:v>
                </c:pt>
                <c:pt idx="444">
                  <c:v>71779</c:v>
                </c:pt>
                <c:pt idx="445">
                  <c:v>49643</c:v>
                </c:pt>
                <c:pt idx="446">
                  <c:v>40634</c:v>
                </c:pt>
                <c:pt idx="447">
                  <c:v>49429</c:v>
                </c:pt>
                <c:pt idx="448">
                  <c:v>62497</c:v>
                </c:pt>
                <c:pt idx="449">
                  <c:v>64011</c:v>
                </c:pt>
                <c:pt idx="450">
                  <c:v>92521</c:v>
                </c:pt>
                <c:pt idx="451">
                  <c:v>57589</c:v>
                </c:pt>
                <c:pt idx="452">
                  <c:v>44485</c:v>
                </c:pt>
                <c:pt idx="453">
                  <c:v>34535</c:v>
                </c:pt>
                <c:pt idx="454">
                  <c:v>31533</c:v>
                </c:pt>
                <c:pt idx="455">
                  <c:v>46836</c:v>
                </c:pt>
                <c:pt idx="456">
                  <c:v>103351</c:v>
                </c:pt>
                <c:pt idx="457">
                  <c:v>88844</c:v>
                </c:pt>
                <c:pt idx="458">
                  <c:v>60821</c:v>
                </c:pt>
                <c:pt idx="459">
                  <c:v>110432</c:v>
                </c:pt>
                <c:pt idx="460">
                  <c:v>81462</c:v>
                </c:pt>
                <c:pt idx="461">
                  <c:v>68944</c:v>
                </c:pt>
                <c:pt idx="462">
                  <c:v>102006</c:v>
                </c:pt>
                <c:pt idx="463">
                  <c:v>93152</c:v>
                </c:pt>
                <c:pt idx="464">
                  <c:v>85361</c:v>
                </c:pt>
                <c:pt idx="465">
                  <c:v>103133</c:v>
                </c:pt>
                <c:pt idx="466">
                  <c:v>84914</c:v>
                </c:pt>
                <c:pt idx="467">
                  <c:v>88533</c:v>
                </c:pt>
                <c:pt idx="468">
                  <c:v>59809</c:v>
                </c:pt>
                <c:pt idx="469">
                  <c:v>79728</c:v>
                </c:pt>
                <c:pt idx="470">
                  <c:v>79555</c:v>
                </c:pt>
                <c:pt idx="471">
                  <c:v>72693</c:v>
                </c:pt>
                <c:pt idx="472">
                  <c:v>100536</c:v>
                </c:pt>
                <c:pt idx="473">
                  <c:v>79504</c:v>
                </c:pt>
                <c:pt idx="474">
                  <c:v>52496</c:v>
                </c:pt>
                <c:pt idx="475">
                  <c:v>50750</c:v>
                </c:pt>
                <c:pt idx="476">
                  <c:v>47799</c:v>
                </c:pt>
                <c:pt idx="477">
                  <c:v>46505</c:v>
                </c:pt>
                <c:pt idx="478">
                  <c:v>49375</c:v>
                </c:pt>
                <c:pt idx="479">
                  <c:v>72641</c:v>
                </c:pt>
                <c:pt idx="480">
                  <c:v>18210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CC-4806-BC8D-36A2880F76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Sheet1!$A$2:$A$482</c:f>
              <c:numCache>
                <c:formatCode>m/d/yyyy</c:formatCode>
                <c:ptCount val="481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  <c:pt idx="367">
                  <c:v>42676</c:v>
                </c:pt>
                <c:pt idx="368">
                  <c:v>42677</c:v>
                </c:pt>
                <c:pt idx="369">
                  <c:v>42678</c:v>
                </c:pt>
                <c:pt idx="370">
                  <c:v>42679</c:v>
                </c:pt>
                <c:pt idx="371">
                  <c:v>42680</c:v>
                </c:pt>
                <c:pt idx="372">
                  <c:v>42681</c:v>
                </c:pt>
                <c:pt idx="373">
                  <c:v>42682</c:v>
                </c:pt>
                <c:pt idx="374">
                  <c:v>42683</c:v>
                </c:pt>
                <c:pt idx="375">
                  <c:v>42684</c:v>
                </c:pt>
                <c:pt idx="376">
                  <c:v>42685</c:v>
                </c:pt>
                <c:pt idx="377">
                  <c:v>42686</c:v>
                </c:pt>
                <c:pt idx="378">
                  <c:v>42687</c:v>
                </c:pt>
                <c:pt idx="379">
                  <c:v>42688</c:v>
                </c:pt>
                <c:pt idx="380">
                  <c:v>42689</c:v>
                </c:pt>
                <c:pt idx="381">
                  <c:v>42690</c:v>
                </c:pt>
                <c:pt idx="382">
                  <c:v>42691</c:v>
                </c:pt>
                <c:pt idx="383">
                  <c:v>42692</c:v>
                </c:pt>
                <c:pt idx="384">
                  <c:v>42693</c:v>
                </c:pt>
                <c:pt idx="385">
                  <c:v>42694</c:v>
                </c:pt>
                <c:pt idx="386">
                  <c:v>42695</c:v>
                </c:pt>
                <c:pt idx="387">
                  <c:v>42696</c:v>
                </c:pt>
                <c:pt idx="388">
                  <c:v>42697</c:v>
                </c:pt>
                <c:pt idx="389">
                  <c:v>42698</c:v>
                </c:pt>
                <c:pt idx="390">
                  <c:v>42699</c:v>
                </c:pt>
                <c:pt idx="391">
                  <c:v>42700</c:v>
                </c:pt>
                <c:pt idx="392">
                  <c:v>42701</c:v>
                </c:pt>
                <c:pt idx="393">
                  <c:v>42702</c:v>
                </c:pt>
                <c:pt idx="394">
                  <c:v>42703</c:v>
                </c:pt>
                <c:pt idx="395">
                  <c:v>42704</c:v>
                </c:pt>
                <c:pt idx="396">
                  <c:v>42705</c:v>
                </c:pt>
                <c:pt idx="397">
                  <c:v>42706</c:v>
                </c:pt>
                <c:pt idx="398">
                  <c:v>42707</c:v>
                </c:pt>
                <c:pt idx="399">
                  <c:v>42708</c:v>
                </c:pt>
                <c:pt idx="400">
                  <c:v>42709</c:v>
                </c:pt>
                <c:pt idx="401">
                  <c:v>42710</c:v>
                </c:pt>
                <c:pt idx="402">
                  <c:v>42711</c:v>
                </c:pt>
                <c:pt idx="403">
                  <c:v>42712</c:v>
                </c:pt>
                <c:pt idx="404">
                  <c:v>42713</c:v>
                </c:pt>
                <c:pt idx="405">
                  <c:v>42714</c:v>
                </c:pt>
                <c:pt idx="406">
                  <c:v>42715</c:v>
                </c:pt>
                <c:pt idx="407">
                  <c:v>42716</c:v>
                </c:pt>
                <c:pt idx="408">
                  <c:v>42717</c:v>
                </c:pt>
                <c:pt idx="409">
                  <c:v>42718</c:v>
                </c:pt>
                <c:pt idx="410">
                  <c:v>42719</c:v>
                </c:pt>
                <c:pt idx="411">
                  <c:v>42720</c:v>
                </c:pt>
                <c:pt idx="412">
                  <c:v>42721</c:v>
                </c:pt>
                <c:pt idx="413">
                  <c:v>42722</c:v>
                </c:pt>
                <c:pt idx="414">
                  <c:v>42723</c:v>
                </c:pt>
                <c:pt idx="415">
                  <c:v>42724</c:v>
                </c:pt>
                <c:pt idx="416">
                  <c:v>42725</c:v>
                </c:pt>
                <c:pt idx="417">
                  <c:v>42726</c:v>
                </c:pt>
                <c:pt idx="418">
                  <c:v>42727</c:v>
                </c:pt>
                <c:pt idx="419">
                  <c:v>42728</c:v>
                </c:pt>
                <c:pt idx="420">
                  <c:v>42729</c:v>
                </c:pt>
                <c:pt idx="421">
                  <c:v>42730</c:v>
                </c:pt>
                <c:pt idx="422">
                  <c:v>42731</c:v>
                </c:pt>
                <c:pt idx="423">
                  <c:v>42732</c:v>
                </c:pt>
                <c:pt idx="424">
                  <c:v>42733</c:v>
                </c:pt>
                <c:pt idx="425">
                  <c:v>42734</c:v>
                </c:pt>
                <c:pt idx="426">
                  <c:v>42735</c:v>
                </c:pt>
                <c:pt idx="427">
                  <c:v>42736</c:v>
                </c:pt>
                <c:pt idx="428">
                  <c:v>42737</c:v>
                </c:pt>
                <c:pt idx="429">
                  <c:v>42738</c:v>
                </c:pt>
                <c:pt idx="430">
                  <c:v>42739</c:v>
                </c:pt>
                <c:pt idx="431">
                  <c:v>42740</c:v>
                </c:pt>
                <c:pt idx="432">
                  <c:v>42741</c:v>
                </c:pt>
                <c:pt idx="433">
                  <c:v>42742</c:v>
                </c:pt>
                <c:pt idx="434">
                  <c:v>42743</c:v>
                </c:pt>
                <c:pt idx="435">
                  <c:v>42744</c:v>
                </c:pt>
                <c:pt idx="436">
                  <c:v>42745</c:v>
                </c:pt>
                <c:pt idx="437">
                  <c:v>42746</c:v>
                </c:pt>
                <c:pt idx="438">
                  <c:v>42747</c:v>
                </c:pt>
                <c:pt idx="439">
                  <c:v>42748</c:v>
                </c:pt>
                <c:pt idx="440">
                  <c:v>42749</c:v>
                </c:pt>
                <c:pt idx="441">
                  <c:v>42750</c:v>
                </c:pt>
                <c:pt idx="442">
                  <c:v>42751</c:v>
                </c:pt>
                <c:pt idx="443">
                  <c:v>42752</c:v>
                </c:pt>
                <c:pt idx="444">
                  <c:v>42753</c:v>
                </c:pt>
                <c:pt idx="445">
                  <c:v>42754</c:v>
                </c:pt>
                <c:pt idx="446">
                  <c:v>42755</c:v>
                </c:pt>
                <c:pt idx="447">
                  <c:v>42756</c:v>
                </c:pt>
                <c:pt idx="448">
                  <c:v>42757</c:v>
                </c:pt>
                <c:pt idx="449">
                  <c:v>42758</c:v>
                </c:pt>
                <c:pt idx="450">
                  <c:v>42759</c:v>
                </c:pt>
                <c:pt idx="451">
                  <c:v>42760</c:v>
                </c:pt>
                <c:pt idx="452">
                  <c:v>42761</c:v>
                </c:pt>
                <c:pt idx="453">
                  <c:v>42762</c:v>
                </c:pt>
                <c:pt idx="454">
                  <c:v>42763</c:v>
                </c:pt>
                <c:pt idx="455">
                  <c:v>42764</c:v>
                </c:pt>
                <c:pt idx="456">
                  <c:v>42765</c:v>
                </c:pt>
                <c:pt idx="457">
                  <c:v>42766</c:v>
                </c:pt>
                <c:pt idx="458">
                  <c:v>42767</c:v>
                </c:pt>
                <c:pt idx="459">
                  <c:v>42768</c:v>
                </c:pt>
                <c:pt idx="460">
                  <c:v>42769</c:v>
                </c:pt>
                <c:pt idx="461">
                  <c:v>42770</c:v>
                </c:pt>
                <c:pt idx="462">
                  <c:v>42771</c:v>
                </c:pt>
                <c:pt idx="463">
                  <c:v>42772</c:v>
                </c:pt>
                <c:pt idx="464">
                  <c:v>42773</c:v>
                </c:pt>
                <c:pt idx="465">
                  <c:v>42774</c:v>
                </c:pt>
                <c:pt idx="466">
                  <c:v>42775</c:v>
                </c:pt>
                <c:pt idx="467">
                  <c:v>42776</c:v>
                </c:pt>
                <c:pt idx="468">
                  <c:v>42777</c:v>
                </c:pt>
                <c:pt idx="469">
                  <c:v>42778</c:v>
                </c:pt>
                <c:pt idx="470">
                  <c:v>42779</c:v>
                </c:pt>
                <c:pt idx="471">
                  <c:v>42780</c:v>
                </c:pt>
                <c:pt idx="472">
                  <c:v>42781</c:v>
                </c:pt>
                <c:pt idx="473">
                  <c:v>42782</c:v>
                </c:pt>
                <c:pt idx="474">
                  <c:v>42783</c:v>
                </c:pt>
                <c:pt idx="475">
                  <c:v>42784</c:v>
                </c:pt>
                <c:pt idx="476">
                  <c:v>42785</c:v>
                </c:pt>
                <c:pt idx="477">
                  <c:v>42786</c:v>
                </c:pt>
                <c:pt idx="478">
                  <c:v>42787</c:v>
                </c:pt>
                <c:pt idx="479">
                  <c:v>42788</c:v>
                </c:pt>
                <c:pt idx="480">
                  <c:v>42789</c:v>
                </c:pt>
              </c:numCache>
            </c:numRef>
          </c:cat>
          <c:val>
            <c:numRef>
              <c:f>Sheet1!$G$2:$G$482</c:f>
              <c:numCache>
                <c:formatCode>General</c:formatCode>
                <c:ptCount val="481"/>
                <c:pt idx="0">
                  <c:v>97</c:v>
                </c:pt>
                <c:pt idx="1">
                  <c:v>41</c:v>
                </c:pt>
                <c:pt idx="2">
                  <c:v>36</c:v>
                </c:pt>
                <c:pt idx="3">
                  <c:v>194</c:v>
                </c:pt>
                <c:pt idx="4">
                  <c:v>193</c:v>
                </c:pt>
                <c:pt idx="5">
                  <c:v>63</c:v>
                </c:pt>
                <c:pt idx="6">
                  <c:v>130</c:v>
                </c:pt>
                <c:pt idx="7">
                  <c:v>153</c:v>
                </c:pt>
                <c:pt idx="8">
                  <c:v>229</c:v>
                </c:pt>
                <c:pt idx="9">
                  <c:v>134</c:v>
                </c:pt>
                <c:pt idx="10">
                  <c:v>141</c:v>
                </c:pt>
                <c:pt idx="11">
                  <c:v>198</c:v>
                </c:pt>
                <c:pt idx="12">
                  <c:v>104</c:v>
                </c:pt>
                <c:pt idx="13">
                  <c:v>265</c:v>
                </c:pt>
                <c:pt idx="14">
                  <c:v>364</c:v>
                </c:pt>
                <c:pt idx="15">
                  <c:v>240</c:v>
                </c:pt>
                <c:pt idx="16">
                  <c:v>373</c:v>
                </c:pt>
                <c:pt idx="17">
                  <c:v>178</c:v>
                </c:pt>
                <c:pt idx="18">
                  <c:v>63</c:v>
                </c:pt>
                <c:pt idx="19">
                  <c:v>101</c:v>
                </c:pt>
                <c:pt idx="20">
                  <c:v>82</c:v>
                </c:pt>
                <c:pt idx="21">
                  <c:v>165</c:v>
                </c:pt>
                <c:pt idx="22">
                  <c:v>89</c:v>
                </c:pt>
                <c:pt idx="23">
                  <c:v>139</c:v>
                </c:pt>
                <c:pt idx="24">
                  <c:v>160</c:v>
                </c:pt>
                <c:pt idx="25">
                  <c:v>59</c:v>
                </c:pt>
                <c:pt idx="26">
                  <c:v>215</c:v>
                </c:pt>
                <c:pt idx="27">
                  <c:v>103</c:v>
                </c:pt>
                <c:pt idx="28">
                  <c:v>182</c:v>
                </c:pt>
                <c:pt idx="29">
                  <c:v>145</c:v>
                </c:pt>
                <c:pt idx="30">
                  <c:v>39</c:v>
                </c:pt>
                <c:pt idx="31">
                  <c:v>223</c:v>
                </c:pt>
                <c:pt idx="32">
                  <c:v>270</c:v>
                </c:pt>
                <c:pt idx="33">
                  <c:v>73</c:v>
                </c:pt>
                <c:pt idx="34">
                  <c:v>300</c:v>
                </c:pt>
                <c:pt idx="35">
                  <c:v>140</c:v>
                </c:pt>
                <c:pt idx="36">
                  <c:v>196</c:v>
                </c:pt>
                <c:pt idx="37">
                  <c:v>135</c:v>
                </c:pt>
                <c:pt idx="38">
                  <c:v>177</c:v>
                </c:pt>
                <c:pt idx="39">
                  <c:v>325</c:v>
                </c:pt>
                <c:pt idx="40">
                  <c:v>180</c:v>
                </c:pt>
                <c:pt idx="41">
                  <c:v>135</c:v>
                </c:pt>
                <c:pt idx="42">
                  <c:v>219</c:v>
                </c:pt>
                <c:pt idx="43">
                  <c:v>145</c:v>
                </c:pt>
                <c:pt idx="44">
                  <c:v>3280</c:v>
                </c:pt>
                <c:pt idx="45">
                  <c:v>1103</c:v>
                </c:pt>
                <c:pt idx="46">
                  <c:v>243</c:v>
                </c:pt>
                <c:pt idx="47">
                  <c:v>74</c:v>
                </c:pt>
                <c:pt idx="48">
                  <c:v>44</c:v>
                </c:pt>
                <c:pt idx="49">
                  <c:v>98</c:v>
                </c:pt>
                <c:pt idx="50">
                  <c:v>113</c:v>
                </c:pt>
                <c:pt idx="51">
                  <c:v>62</c:v>
                </c:pt>
                <c:pt idx="52">
                  <c:v>101</c:v>
                </c:pt>
                <c:pt idx="53">
                  <c:v>136</c:v>
                </c:pt>
                <c:pt idx="54">
                  <c:v>50</c:v>
                </c:pt>
                <c:pt idx="55">
                  <c:v>46</c:v>
                </c:pt>
                <c:pt idx="56">
                  <c:v>295</c:v>
                </c:pt>
                <c:pt idx="57">
                  <c:v>198</c:v>
                </c:pt>
                <c:pt idx="58">
                  <c:v>93</c:v>
                </c:pt>
                <c:pt idx="59">
                  <c:v>84</c:v>
                </c:pt>
                <c:pt idx="60">
                  <c:v>44</c:v>
                </c:pt>
                <c:pt idx="61">
                  <c:v>32</c:v>
                </c:pt>
                <c:pt idx="62">
                  <c:v>5321</c:v>
                </c:pt>
                <c:pt idx="63">
                  <c:v>16873</c:v>
                </c:pt>
                <c:pt idx="64">
                  <c:v>4837</c:v>
                </c:pt>
                <c:pt idx="65">
                  <c:v>950</c:v>
                </c:pt>
                <c:pt idx="66">
                  <c:v>416</c:v>
                </c:pt>
                <c:pt idx="67">
                  <c:v>391</c:v>
                </c:pt>
                <c:pt idx="68">
                  <c:v>440</c:v>
                </c:pt>
                <c:pt idx="69">
                  <c:v>579</c:v>
                </c:pt>
                <c:pt idx="70">
                  <c:v>584</c:v>
                </c:pt>
                <c:pt idx="71">
                  <c:v>524</c:v>
                </c:pt>
                <c:pt idx="72">
                  <c:v>26893</c:v>
                </c:pt>
                <c:pt idx="73">
                  <c:v>3827</c:v>
                </c:pt>
                <c:pt idx="74">
                  <c:v>711</c:v>
                </c:pt>
                <c:pt idx="75">
                  <c:v>1117</c:v>
                </c:pt>
                <c:pt idx="76">
                  <c:v>1219</c:v>
                </c:pt>
                <c:pt idx="77">
                  <c:v>477</c:v>
                </c:pt>
                <c:pt idx="78">
                  <c:v>599</c:v>
                </c:pt>
                <c:pt idx="79">
                  <c:v>587</c:v>
                </c:pt>
                <c:pt idx="80">
                  <c:v>3656</c:v>
                </c:pt>
                <c:pt idx="81">
                  <c:v>1638</c:v>
                </c:pt>
                <c:pt idx="82">
                  <c:v>1816</c:v>
                </c:pt>
                <c:pt idx="83">
                  <c:v>863</c:v>
                </c:pt>
                <c:pt idx="84">
                  <c:v>2474</c:v>
                </c:pt>
                <c:pt idx="85">
                  <c:v>1101</c:v>
                </c:pt>
                <c:pt idx="86">
                  <c:v>471</c:v>
                </c:pt>
                <c:pt idx="87">
                  <c:v>510</c:v>
                </c:pt>
                <c:pt idx="88">
                  <c:v>269</c:v>
                </c:pt>
                <c:pt idx="89">
                  <c:v>375</c:v>
                </c:pt>
                <c:pt idx="90">
                  <c:v>367</c:v>
                </c:pt>
                <c:pt idx="91">
                  <c:v>814</c:v>
                </c:pt>
                <c:pt idx="92">
                  <c:v>2882</c:v>
                </c:pt>
                <c:pt idx="93">
                  <c:v>1448</c:v>
                </c:pt>
                <c:pt idx="94">
                  <c:v>289</c:v>
                </c:pt>
                <c:pt idx="95">
                  <c:v>2602</c:v>
                </c:pt>
                <c:pt idx="96">
                  <c:v>358</c:v>
                </c:pt>
                <c:pt idx="97">
                  <c:v>92</c:v>
                </c:pt>
                <c:pt idx="98">
                  <c:v>181</c:v>
                </c:pt>
                <c:pt idx="99">
                  <c:v>1562</c:v>
                </c:pt>
                <c:pt idx="100">
                  <c:v>516</c:v>
                </c:pt>
                <c:pt idx="101">
                  <c:v>422</c:v>
                </c:pt>
                <c:pt idx="102">
                  <c:v>173</c:v>
                </c:pt>
                <c:pt idx="103">
                  <c:v>119</c:v>
                </c:pt>
                <c:pt idx="104">
                  <c:v>140</c:v>
                </c:pt>
                <c:pt idx="105">
                  <c:v>3054</c:v>
                </c:pt>
                <c:pt idx="106">
                  <c:v>1213</c:v>
                </c:pt>
                <c:pt idx="107">
                  <c:v>511</c:v>
                </c:pt>
                <c:pt idx="108">
                  <c:v>355</c:v>
                </c:pt>
                <c:pt idx="109">
                  <c:v>210</c:v>
                </c:pt>
                <c:pt idx="110">
                  <c:v>145</c:v>
                </c:pt>
                <c:pt idx="111">
                  <c:v>95</c:v>
                </c:pt>
                <c:pt idx="112">
                  <c:v>70</c:v>
                </c:pt>
                <c:pt idx="113">
                  <c:v>366</c:v>
                </c:pt>
                <c:pt idx="114">
                  <c:v>139</c:v>
                </c:pt>
                <c:pt idx="115">
                  <c:v>172</c:v>
                </c:pt>
                <c:pt idx="116">
                  <c:v>76</c:v>
                </c:pt>
                <c:pt idx="117">
                  <c:v>78</c:v>
                </c:pt>
                <c:pt idx="118">
                  <c:v>245</c:v>
                </c:pt>
                <c:pt idx="119">
                  <c:v>226</c:v>
                </c:pt>
                <c:pt idx="120">
                  <c:v>2497</c:v>
                </c:pt>
                <c:pt idx="121">
                  <c:v>1286</c:v>
                </c:pt>
                <c:pt idx="122">
                  <c:v>873</c:v>
                </c:pt>
                <c:pt idx="123">
                  <c:v>151</c:v>
                </c:pt>
                <c:pt idx="124">
                  <c:v>78</c:v>
                </c:pt>
                <c:pt idx="125">
                  <c:v>72</c:v>
                </c:pt>
                <c:pt idx="126">
                  <c:v>264</c:v>
                </c:pt>
                <c:pt idx="127">
                  <c:v>117</c:v>
                </c:pt>
                <c:pt idx="128">
                  <c:v>3323</c:v>
                </c:pt>
                <c:pt idx="129">
                  <c:v>1807</c:v>
                </c:pt>
                <c:pt idx="130">
                  <c:v>1100</c:v>
                </c:pt>
                <c:pt idx="131">
                  <c:v>542</c:v>
                </c:pt>
                <c:pt idx="132">
                  <c:v>347</c:v>
                </c:pt>
                <c:pt idx="133">
                  <c:v>591</c:v>
                </c:pt>
                <c:pt idx="134">
                  <c:v>500</c:v>
                </c:pt>
                <c:pt idx="135">
                  <c:v>4227</c:v>
                </c:pt>
                <c:pt idx="136">
                  <c:v>735</c:v>
                </c:pt>
                <c:pt idx="137">
                  <c:v>171</c:v>
                </c:pt>
                <c:pt idx="138">
                  <c:v>149</c:v>
                </c:pt>
                <c:pt idx="139">
                  <c:v>147</c:v>
                </c:pt>
                <c:pt idx="140">
                  <c:v>485</c:v>
                </c:pt>
                <c:pt idx="141">
                  <c:v>288</c:v>
                </c:pt>
                <c:pt idx="142">
                  <c:v>369</c:v>
                </c:pt>
                <c:pt idx="143">
                  <c:v>225</c:v>
                </c:pt>
                <c:pt idx="144">
                  <c:v>44</c:v>
                </c:pt>
                <c:pt idx="145">
                  <c:v>72</c:v>
                </c:pt>
                <c:pt idx="146">
                  <c:v>95</c:v>
                </c:pt>
                <c:pt idx="147">
                  <c:v>103</c:v>
                </c:pt>
                <c:pt idx="148">
                  <c:v>653</c:v>
                </c:pt>
                <c:pt idx="149">
                  <c:v>204</c:v>
                </c:pt>
                <c:pt idx="150">
                  <c:v>88</c:v>
                </c:pt>
                <c:pt idx="151">
                  <c:v>38</c:v>
                </c:pt>
                <c:pt idx="152">
                  <c:v>74</c:v>
                </c:pt>
                <c:pt idx="153">
                  <c:v>69</c:v>
                </c:pt>
                <c:pt idx="154">
                  <c:v>99</c:v>
                </c:pt>
                <c:pt idx="155">
                  <c:v>62</c:v>
                </c:pt>
                <c:pt idx="156">
                  <c:v>179</c:v>
                </c:pt>
                <c:pt idx="157">
                  <c:v>76</c:v>
                </c:pt>
                <c:pt idx="158">
                  <c:v>8</c:v>
                </c:pt>
                <c:pt idx="159">
                  <c:v>44</c:v>
                </c:pt>
                <c:pt idx="160">
                  <c:v>18</c:v>
                </c:pt>
                <c:pt idx="161">
                  <c:v>29</c:v>
                </c:pt>
                <c:pt idx="162">
                  <c:v>79</c:v>
                </c:pt>
                <c:pt idx="163">
                  <c:v>120</c:v>
                </c:pt>
                <c:pt idx="164">
                  <c:v>36</c:v>
                </c:pt>
                <c:pt idx="165">
                  <c:v>53</c:v>
                </c:pt>
                <c:pt idx="166">
                  <c:v>52</c:v>
                </c:pt>
                <c:pt idx="167">
                  <c:v>22</c:v>
                </c:pt>
                <c:pt idx="168">
                  <c:v>20</c:v>
                </c:pt>
                <c:pt idx="169">
                  <c:v>18</c:v>
                </c:pt>
                <c:pt idx="170">
                  <c:v>38</c:v>
                </c:pt>
                <c:pt idx="171">
                  <c:v>4</c:v>
                </c:pt>
                <c:pt idx="172">
                  <c:v>42</c:v>
                </c:pt>
                <c:pt idx="173">
                  <c:v>66</c:v>
                </c:pt>
                <c:pt idx="174">
                  <c:v>34</c:v>
                </c:pt>
                <c:pt idx="175">
                  <c:v>7</c:v>
                </c:pt>
                <c:pt idx="176">
                  <c:v>20</c:v>
                </c:pt>
                <c:pt idx="177">
                  <c:v>84</c:v>
                </c:pt>
                <c:pt idx="178">
                  <c:v>64</c:v>
                </c:pt>
                <c:pt idx="179">
                  <c:v>129</c:v>
                </c:pt>
                <c:pt idx="180">
                  <c:v>84</c:v>
                </c:pt>
                <c:pt idx="181">
                  <c:v>32</c:v>
                </c:pt>
                <c:pt idx="182">
                  <c:v>16</c:v>
                </c:pt>
                <c:pt idx="183">
                  <c:v>36</c:v>
                </c:pt>
                <c:pt idx="184">
                  <c:v>61</c:v>
                </c:pt>
                <c:pt idx="185">
                  <c:v>28</c:v>
                </c:pt>
                <c:pt idx="186">
                  <c:v>3</c:v>
                </c:pt>
                <c:pt idx="187">
                  <c:v>11</c:v>
                </c:pt>
                <c:pt idx="188">
                  <c:v>42</c:v>
                </c:pt>
                <c:pt idx="189">
                  <c:v>773</c:v>
                </c:pt>
                <c:pt idx="190">
                  <c:v>127</c:v>
                </c:pt>
                <c:pt idx="191">
                  <c:v>48</c:v>
                </c:pt>
                <c:pt idx="192">
                  <c:v>36</c:v>
                </c:pt>
                <c:pt idx="193">
                  <c:v>21</c:v>
                </c:pt>
                <c:pt idx="194">
                  <c:v>27</c:v>
                </c:pt>
                <c:pt idx="195">
                  <c:v>21</c:v>
                </c:pt>
                <c:pt idx="196">
                  <c:v>21</c:v>
                </c:pt>
                <c:pt idx="197">
                  <c:v>7</c:v>
                </c:pt>
                <c:pt idx="198">
                  <c:v>44</c:v>
                </c:pt>
                <c:pt idx="199">
                  <c:v>0</c:v>
                </c:pt>
                <c:pt idx="200">
                  <c:v>30</c:v>
                </c:pt>
                <c:pt idx="201">
                  <c:v>11</c:v>
                </c:pt>
                <c:pt idx="202">
                  <c:v>1</c:v>
                </c:pt>
                <c:pt idx="203">
                  <c:v>18</c:v>
                </c:pt>
                <c:pt idx="204">
                  <c:v>49</c:v>
                </c:pt>
                <c:pt idx="205">
                  <c:v>133</c:v>
                </c:pt>
                <c:pt idx="206">
                  <c:v>31</c:v>
                </c:pt>
                <c:pt idx="207">
                  <c:v>1</c:v>
                </c:pt>
                <c:pt idx="208">
                  <c:v>2</c:v>
                </c:pt>
                <c:pt idx="209">
                  <c:v>79</c:v>
                </c:pt>
                <c:pt idx="210">
                  <c:v>31</c:v>
                </c:pt>
                <c:pt idx="211">
                  <c:v>15</c:v>
                </c:pt>
                <c:pt idx="212">
                  <c:v>16</c:v>
                </c:pt>
                <c:pt idx="213">
                  <c:v>39</c:v>
                </c:pt>
                <c:pt idx="214">
                  <c:v>27</c:v>
                </c:pt>
                <c:pt idx="215">
                  <c:v>8</c:v>
                </c:pt>
                <c:pt idx="216">
                  <c:v>3</c:v>
                </c:pt>
                <c:pt idx="217">
                  <c:v>9</c:v>
                </c:pt>
                <c:pt idx="218">
                  <c:v>43</c:v>
                </c:pt>
                <c:pt idx="219">
                  <c:v>24</c:v>
                </c:pt>
                <c:pt idx="220">
                  <c:v>1</c:v>
                </c:pt>
                <c:pt idx="221">
                  <c:v>2</c:v>
                </c:pt>
                <c:pt idx="222">
                  <c:v>11</c:v>
                </c:pt>
                <c:pt idx="223">
                  <c:v>7</c:v>
                </c:pt>
                <c:pt idx="224">
                  <c:v>3</c:v>
                </c:pt>
                <c:pt idx="225">
                  <c:v>7</c:v>
                </c:pt>
                <c:pt idx="226">
                  <c:v>5</c:v>
                </c:pt>
                <c:pt idx="227">
                  <c:v>3353</c:v>
                </c:pt>
                <c:pt idx="228">
                  <c:v>958</c:v>
                </c:pt>
                <c:pt idx="229">
                  <c:v>394</c:v>
                </c:pt>
                <c:pt idx="230">
                  <c:v>78</c:v>
                </c:pt>
                <c:pt idx="231">
                  <c:v>5</c:v>
                </c:pt>
                <c:pt idx="232">
                  <c:v>8</c:v>
                </c:pt>
                <c:pt idx="233">
                  <c:v>11</c:v>
                </c:pt>
                <c:pt idx="234">
                  <c:v>9</c:v>
                </c:pt>
                <c:pt idx="235">
                  <c:v>2</c:v>
                </c:pt>
                <c:pt idx="236">
                  <c:v>3</c:v>
                </c:pt>
                <c:pt idx="237">
                  <c:v>3</c:v>
                </c:pt>
                <c:pt idx="238">
                  <c:v>5</c:v>
                </c:pt>
                <c:pt idx="239">
                  <c:v>26</c:v>
                </c:pt>
                <c:pt idx="240">
                  <c:v>5</c:v>
                </c:pt>
                <c:pt idx="241">
                  <c:v>20</c:v>
                </c:pt>
                <c:pt idx="242">
                  <c:v>281</c:v>
                </c:pt>
                <c:pt idx="243">
                  <c:v>4384</c:v>
                </c:pt>
                <c:pt idx="244">
                  <c:v>2400</c:v>
                </c:pt>
                <c:pt idx="245">
                  <c:v>893</c:v>
                </c:pt>
                <c:pt idx="246">
                  <c:v>282</c:v>
                </c:pt>
                <c:pt idx="247">
                  <c:v>18</c:v>
                </c:pt>
                <c:pt idx="248">
                  <c:v>76</c:v>
                </c:pt>
                <c:pt idx="249">
                  <c:v>4899</c:v>
                </c:pt>
                <c:pt idx="250">
                  <c:v>1091</c:v>
                </c:pt>
                <c:pt idx="251">
                  <c:v>511</c:v>
                </c:pt>
                <c:pt idx="252">
                  <c:v>69</c:v>
                </c:pt>
                <c:pt idx="253">
                  <c:v>15</c:v>
                </c:pt>
                <c:pt idx="254">
                  <c:v>33</c:v>
                </c:pt>
                <c:pt idx="255">
                  <c:v>242</c:v>
                </c:pt>
                <c:pt idx="256">
                  <c:v>118</c:v>
                </c:pt>
                <c:pt idx="257">
                  <c:v>32</c:v>
                </c:pt>
                <c:pt idx="258">
                  <c:v>19</c:v>
                </c:pt>
                <c:pt idx="259">
                  <c:v>34</c:v>
                </c:pt>
                <c:pt idx="260">
                  <c:v>42</c:v>
                </c:pt>
                <c:pt idx="261">
                  <c:v>43</c:v>
                </c:pt>
                <c:pt idx="262">
                  <c:v>7</c:v>
                </c:pt>
                <c:pt idx="263">
                  <c:v>6</c:v>
                </c:pt>
                <c:pt idx="264">
                  <c:v>6</c:v>
                </c:pt>
                <c:pt idx="265">
                  <c:v>9</c:v>
                </c:pt>
                <c:pt idx="266">
                  <c:v>8</c:v>
                </c:pt>
                <c:pt idx="267">
                  <c:v>16</c:v>
                </c:pt>
                <c:pt idx="268">
                  <c:v>1</c:v>
                </c:pt>
                <c:pt idx="269">
                  <c:v>4</c:v>
                </c:pt>
                <c:pt idx="270">
                  <c:v>4</c:v>
                </c:pt>
                <c:pt idx="271">
                  <c:v>85</c:v>
                </c:pt>
                <c:pt idx="272">
                  <c:v>14</c:v>
                </c:pt>
                <c:pt idx="273">
                  <c:v>7</c:v>
                </c:pt>
                <c:pt idx="274">
                  <c:v>13</c:v>
                </c:pt>
                <c:pt idx="275">
                  <c:v>2</c:v>
                </c:pt>
                <c:pt idx="276">
                  <c:v>3</c:v>
                </c:pt>
                <c:pt idx="277">
                  <c:v>3</c:v>
                </c:pt>
                <c:pt idx="278">
                  <c:v>4</c:v>
                </c:pt>
                <c:pt idx="279">
                  <c:v>13</c:v>
                </c:pt>
                <c:pt idx="280">
                  <c:v>31</c:v>
                </c:pt>
                <c:pt idx="281">
                  <c:v>5</c:v>
                </c:pt>
                <c:pt idx="282">
                  <c:v>24</c:v>
                </c:pt>
                <c:pt idx="283">
                  <c:v>5</c:v>
                </c:pt>
                <c:pt idx="284">
                  <c:v>3</c:v>
                </c:pt>
                <c:pt idx="285">
                  <c:v>3</c:v>
                </c:pt>
                <c:pt idx="286">
                  <c:v>7</c:v>
                </c:pt>
                <c:pt idx="287">
                  <c:v>7</c:v>
                </c:pt>
                <c:pt idx="288">
                  <c:v>0</c:v>
                </c:pt>
                <c:pt idx="289">
                  <c:v>111</c:v>
                </c:pt>
                <c:pt idx="290">
                  <c:v>16</c:v>
                </c:pt>
                <c:pt idx="291">
                  <c:v>7</c:v>
                </c:pt>
                <c:pt idx="292">
                  <c:v>0</c:v>
                </c:pt>
                <c:pt idx="293">
                  <c:v>3</c:v>
                </c:pt>
                <c:pt idx="294">
                  <c:v>1</c:v>
                </c:pt>
                <c:pt idx="295">
                  <c:v>3</c:v>
                </c:pt>
                <c:pt idx="296">
                  <c:v>0</c:v>
                </c:pt>
                <c:pt idx="297">
                  <c:v>5</c:v>
                </c:pt>
                <c:pt idx="298">
                  <c:v>3</c:v>
                </c:pt>
                <c:pt idx="299">
                  <c:v>0</c:v>
                </c:pt>
                <c:pt idx="300">
                  <c:v>1</c:v>
                </c:pt>
                <c:pt idx="301">
                  <c:v>0</c:v>
                </c:pt>
                <c:pt idx="302">
                  <c:v>5</c:v>
                </c:pt>
                <c:pt idx="303">
                  <c:v>21</c:v>
                </c:pt>
                <c:pt idx="304">
                  <c:v>7</c:v>
                </c:pt>
                <c:pt idx="305">
                  <c:v>2</c:v>
                </c:pt>
                <c:pt idx="306">
                  <c:v>1</c:v>
                </c:pt>
                <c:pt idx="307">
                  <c:v>0</c:v>
                </c:pt>
                <c:pt idx="308">
                  <c:v>2</c:v>
                </c:pt>
                <c:pt idx="309">
                  <c:v>3</c:v>
                </c:pt>
                <c:pt idx="310">
                  <c:v>6</c:v>
                </c:pt>
                <c:pt idx="311">
                  <c:v>4</c:v>
                </c:pt>
                <c:pt idx="312">
                  <c:v>4</c:v>
                </c:pt>
                <c:pt idx="313">
                  <c:v>137</c:v>
                </c:pt>
                <c:pt idx="314">
                  <c:v>30</c:v>
                </c:pt>
                <c:pt idx="315">
                  <c:v>9</c:v>
                </c:pt>
                <c:pt idx="316">
                  <c:v>7</c:v>
                </c:pt>
                <c:pt idx="317">
                  <c:v>10</c:v>
                </c:pt>
                <c:pt idx="318">
                  <c:v>5</c:v>
                </c:pt>
                <c:pt idx="319">
                  <c:v>2</c:v>
                </c:pt>
                <c:pt idx="320">
                  <c:v>1</c:v>
                </c:pt>
                <c:pt idx="321">
                  <c:v>3</c:v>
                </c:pt>
                <c:pt idx="322">
                  <c:v>4</c:v>
                </c:pt>
                <c:pt idx="323">
                  <c:v>0</c:v>
                </c:pt>
                <c:pt idx="324">
                  <c:v>4</c:v>
                </c:pt>
                <c:pt idx="325">
                  <c:v>15</c:v>
                </c:pt>
                <c:pt idx="326">
                  <c:v>46</c:v>
                </c:pt>
                <c:pt idx="327">
                  <c:v>5</c:v>
                </c:pt>
                <c:pt idx="328">
                  <c:v>13</c:v>
                </c:pt>
                <c:pt idx="329">
                  <c:v>21</c:v>
                </c:pt>
                <c:pt idx="330">
                  <c:v>27</c:v>
                </c:pt>
                <c:pt idx="331">
                  <c:v>23738</c:v>
                </c:pt>
                <c:pt idx="332">
                  <c:v>5492</c:v>
                </c:pt>
                <c:pt idx="333">
                  <c:v>1400</c:v>
                </c:pt>
                <c:pt idx="334">
                  <c:v>275</c:v>
                </c:pt>
                <c:pt idx="335">
                  <c:v>420</c:v>
                </c:pt>
                <c:pt idx="336">
                  <c:v>398</c:v>
                </c:pt>
                <c:pt idx="337">
                  <c:v>121</c:v>
                </c:pt>
                <c:pt idx="338">
                  <c:v>2482</c:v>
                </c:pt>
                <c:pt idx="339">
                  <c:v>1490</c:v>
                </c:pt>
                <c:pt idx="340">
                  <c:v>1207</c:v>
                </c:pt>
                <c:pt idx="341">
                  <c:v>107</c:v>
                </c:pt>
                <c:pt idx="342">
                  <c:v>22</c:v>
                </c:pt>
                <c:pt idx="343">
                  <c:v>20</c:v>
                </c:pt>
                <c:pt idx="344">
                  <c:v>3</c:v>
                </c:pt>
                <c:pt idx="345">
                  <c:v>19</c:v>
                </c:pt>
                <c:pt idx="346">
                  <c:v>33</c:v>
                </c:pt>
                <c:pt idx="347">
                  <c:v>5</c:v>
                </c:pt>
                <c:pt idx="348">
                  <c:v>9</c:v>
                </c:pt>
                <c:pt idx="349">
                  <c:v>12</c:v>
                </c:pt>
                <c:pt idx="350">
                  <c:v>16</c:v>
                </c:pt>
                <c:pt idx="351">
                  <c:v>20</c:v>
                </c:pt>
                <c:pt idx="352">
                  <c:v>3442</c:v>
                </c:pt>
                <c:pt idx="353">
                  <c:v>1299</c:v>
                </c:pt>
                <c:pt idx="354">
                  <c:v>884</c:v>
                </c:pt>
                <c:pt idx="355">
                  <c:v>155</c:v>
                </c:pt>
                <c:pt idx="356">
                  <c:v>36</c:v>
                </c:pt>
                <c:pt idx="357">
                  <c:v>91</c:v>
                </c:pt>
                <c:pt idx="358">
                  <c:v>116</c:v>
                </c:pt>
                <c:pt idx="359">
                  <c:v>43</c:v>
                </c:pt>
                <c:pt idx="360">
                  <c:v>51</c:v>
                </c:pt>
                <c:pt idx="361">
                  <c:v>338</c:v>
                </c:pt>
                <c:pt idx="362">
                  <c:v>48</c:v>
                </c:pt>
                <c:pt idx="363">
                  <c:v>14</c:v>
                </c:pt>
                <c:pt idx="364">
                  <c:v>7</c:v>
                </c:pt>
                <c:pt idx="365">
                  <c:v>9</c:v>
                </c:pt>
                <c:pt idx="366">
                  <c:v>5</c:v>
                </c:pt>
                <c:pt idx="367">
                  <c:v>18</c:v>
                </c:pt>
                <c:pt idx="368">
                  <c:v>10</c:v>
                </c:pt>
                <c:pt idx="369">
                  <c:v>8</c:v>
                </c:pt>
                <c:pt idx="370">
                  <c:v>8</c:v>
                </c:pt>
                <c:pt idx="371">
                  <c:v>16</c:v>
                </c:pt>
                <c:pt idx="372">
                  <c:v>44</c:v>
                </c:pt>
                <c:pt idx="373">
                  <c:v>38</c:v>
                </c:pt>
                <c:pt idx="374">
                  <c:v>23</c:v>
                </c:pt>
                <c:pt idx="375">
                  <c:v>5</c:v>
                </c:pt>
                <c:pt idx="376">
                  <c:v>23</c:v>
                </c:pt>
                <c:pt idx="377">
                  <c:v>94</c:v>
                </c:pt>
                <c:pt idx="378">
                  <c:v>47</c:v>
                </c:pt>
                <c:pt idx="379">
                  <c:v>5</c:v>
                </c:pt>
                <c:pt idx="380">
                  <c:v>1</c:v>
                </c:pt>
                <c:pt idx="381">
                  <c:v>8</c:v>
                </c:pt>
                <c:pt idx="382">
                  <c:v>3</c:v>
                </c:pt>
                <c:pt idx="383">
                  <c:v>43</c:v>
                </c:pt>
                <c:pt idx="384">
                  <c:v>3</c:v>
                </c:pt>
                <c:pt idx="385">
                  <c:v>26</c:v>
                </c:pt>
                <c:pt idx="386">
                  <c:v>5</c:v>
                </c:pt>
                <c:pt idx="387">
                  <c:v>9</c:v>
                </c:pt>
                <c:pt idx="388">
                  <c:v>5</c:v>
                </c:pt>
                <c:pt idx="389">
                  <c:v>5</c:v>
                </c:pt>
                <c:pt idx="390">
                  <c:v>5</c:v>
                </c:pt>
                <c:pt idx="391">
                  <c:v>1</c:v>
                </c:pt>
                <c:pt idx="392">
                  <c:v>610</c:v>
                </c:pt>
                <c:pt idx="393">
                  <c:v>2930</c:v>
                </c:pt>
                <c:pt idx="394">
                  <c:v>3271</c:v>
                </c:pt>
                <c:pt idx="395">
                  <c:v>3103</c:v>
                </c:pt>
                <c:pt idx="396">
                  <c:v>3050</c:v>
                </c:pt>
                <c:pt idx="397">
                  <c:v>6797</c:v>
                </c:pt>
                <c:pt idx="398">
                  <c:v>40385</c:v>
                </c:pt>
                <c:pt idx="399">
                  <c:v>94745</c:v>
                </c:pt>
                <c:pt idx="400">
                  <c:v>88849</c:v>
                </c:pt>
                <c:pt idx="401">
                  <c:v>31732</c:v>
                </c:pt>
                <c:pt idx="402">
                  <c:v>55429</c:v>
                </c:pt>
                <c:pt idx="403">
                  <c:v>77952</c:v>
                </c:pt>
                <c:pt idx="404">
                  <c:v>231617</c:v>
                </c:pt>
                <c:pt idx="405">
                  <c:v>215281</c:v>
                </c:pt>
                <c:pt idx="406">
                  <c:v>414116</c:v>
                </c:pt>
                <c:pt idx="407">
                  <c:v>113189</c:v>
                </c:pt>
                <c:pt idx="408">
                  <c:v>83813</c:v>
                </c:pt>
                <c:pt idx="409">
                  <c:v>69834</c:v>
                </c:pt>
                <c:pt idx="410">
                  <c:v>70182</c:v>
                </c:pt>
                <c:pt idx="411">
                  <c:v>97399</c:v>
                </c:pt>
                <c:pt idx="412">
                  <c:v>154572</c:v>
                </c:pt>
                <c:pt idx="413">
                  <c:v>252798</c:v>
                </c:pt>
                <c:pt idx="414">
                  <c:v>81580</c:v>
                </c:pt>
                <c:pt idx="415">
                  <c:v>52424</c:v>
                </c:pt>
                <c:pt idx="416">
                  <c:v>19756</c:v>
                </c:pt>
                <c:pt idx="417">
                  <c:v>38170</c:v>
                </c:pt>
                <c:pt idx="418">
                  <c:v>62323</c:v>
                </c:pt>
                <c:pt idx="419">
                  <c:v>64883</c:v>
                </c:pt>
                <c:pt idx="420">
                  <c:v>76860</c:v>
                </c:pt>
                <c:pt idx="421">
                  <c:v>76999</c:v>
                </c:pt>
                <c:pt idx="422">
                  <c:v>187067</c:v>
                </c:pt>
                <c:pt idx="423">
                  <c:v>219573</c:v>
                </c:pt>
                <c:pt idx="424">
                  <c:v>121105</c:v>
                </c:pt>
                <c:pt idx="425">
                  <c:v>89472</c:v>
                </c:pt>
                <c:pt idx="426">
                  <c:v>77217</c:v>
                </c:pt>
                <c:pt idx="427">
                  <c:v>66630</c:v>
                </c:pt>
                <c:pt idx="428">
                  <c:v>153281</c:v>
                </c:pt>
                <c:pt idx="429">
                  <c:v>135213</c:v>
                </c:pt>
                <c:pt idx="430">
                  <c:v>135046</c:v>
                </c:pt>
                <c:pt idx="431">
                  <c:v>184176</c:v>
                </c:pt>
                <c:pt idx="432">
                  <c:v>161704</c:v>
                </c:pt>
                <c:pt idx="433">
                  <c:v>407373</c:v>
                </c:pt>
                <c:pt idx="434">
                  <c:v>1465617</c:v>
                </c:pt>
                <c:pt idx="435">
                  <c:v>382325</c:v>
                </c:pt>
                <c:pt idx="436">
                  <c:v>238075</c:v>
                </c:pt>
                <c:pt idx="437">
                  <c:v>298572</c:v>
                </c:pt>
                <c:pt idx="438">
                  <c:v>518466</c:v>
                </c:pt>
                <c:pt idx="439">
                  <c:v>230187</c:v>
                </c:pt>
                <c:pt idx="440">
                  <c:v>306236</c:v>
                </c:pt>
                <c:pt idx="441">
                  <c:v>284531</c:v>
                </c:pt>
                <c:pt idx="442">
                  <c:v>165727</c:v>
                </c:pt>
                <c:pt idx="443">
                  <c:v>245106</c:v>
                </c:pt>
                <c:pt idx="444">
                  <c:v>393967</c:v>
                </c:pt>
                <c:pt idx="445">
                  <c:v>687485</c:v>
                </c:pt>
                <c:pt idx="446">
                  <c:v>516071</c:v>
                </c:pt>
                <c:pt idx="447">
                  <c:v>879309</c:v>
                </c:pt>
                <c:pt idx="448">
                  <c:v>1119908</c:v>
                </c:pt>
                <c:pt idx="449">
                  <c:v>482466</c:v>
                </c:pt>
                <c:pt idx="450">
                  <c:v>231413</c:v>
                </c:pt>
                <c:pt idx="451">
                  <c:v>315625</c:v>
                </c:pt>
                <c:pt idx="452">
                  <c:v>269898</c:v>
                </c:pt>
                <c:pt idx="453">
                  <c:v>211733</c:v>
                </c:pt>
                <c:pt idx="454">
                  <c:v>188474</c:v>
                </c:pt>
                <c:pt idx="455">
                  <c:v>191724</c:v>
                </c:pt>
                <c:pt idx="456">
                  <c:v>137623</c:v>
                </c:pt>
                <c:pt idx="457">
                  <c:v>60646</c:v>
                </c:pt>
                <c:pt idx="458">
                  <c:v>193026</c:v>
                </c:pt>
                <c:pt idx="459">
                  <c:v>236149</c:v>
                </c:pt>
                <c:pt idx="460">
                  <c:v>194493</c:v>
                </c:pt>
                <c:pt idx="461">
                  <c:v>89716</c:v>
                </c:pt>
                <c:pt idx="462">
                  <c:v>139306</c:v>
                </c:pt>
                <c:pt idx="463">
                  <c:v>222227</c:v>
                </c:pt>
                <c:pt idx="464">
                  <c:v>166985</c:v>
                </c:pt>
                <c:pt idx="465">
                  <c:v>526063</c:v>
                </c:pt>
                <c:pt idx="466">
                  <c:v>1272956</c:v>
                </c:pt>
                <c:pt idx="467">
                  <c:v>778971</c:v>
                </c:pt>
                <c:pt idx="468">
                  <c:v>1519004</c:v>
                </c:pt>
                <c:pt idx="469">
                  <c:v>1816385</c:v>
                </c:pt>
                <c:pt idx="470">
                  <c:v>795829</c:v>
                </c:pt>
                <c:pt idx="471">
                  <c:v>487071</c:v>
                </c:pt>
                <c:pt idx="472">
                  <c:v>1643231</c:v>
                </c:pt>
                <c:pt idx="473">
                  <c:v>806939</c:v>
                </c:pt>
                <c:pt idx="474">
                  <c:v>1746207</c:v>
                </c:pt>
                <c:pt idx="475">
                  <c:v>1154414</c:v>
                </c:pt>
                <c:pt idx="476">
                  <c:v>4359848</c:v>
                </c:pt>
                <c:pt idx="477">
                  <c:v>1559350</c:v>
                </c:pt>
                <c:pt idx="478">
                  <c:v>682865</c:v>
                </c:pt>
                <c:pt idx="479">
                  <c:v>210245</c:v>
                </c:pt>
                <c:pt idx="480">
                  <c:v>74118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1CC-4806-BC8D-36A2880F7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341792"/>
        <c:axId val="167342120"/>
      </c:lineChart>
      <c:dateAx>
        <c:axId val="16734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42120"/>
        <c:crosses val="autoZero"/>
        <c:auto val="1"/>
        <c:lblOffset val="100"/>
        <c:baseTimeUnit val="days"/>
      </c:dateAx>
      <c:valAx>
        <c:axId val="16734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4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7440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11/01/2015 - 02/23/2017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01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</dc:title>
  <dc:creator>Administrator</dc:creator>
  <cp:lastModifiedBy>Administrator</cp:lastModifiedBy>
  <cp:revision>1</cp:revision>
  <dcterms:created xsi:type="dcterms:W3CDTF">2017-02-23T14:26:18Z</dcterms:created>
  <dcterms:modified xsi:type="dcterms:W3CDTF">2017-02-23T14:26:26Z</dcterms:modified>
</cp:coreProperties>
</file>