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42779</c:v>
                </c:pt>
                <c:pt idx="1">
                  <c:v>42780</c:v>
                </c:pt>
                <c:pt idx="2">
                  <c:v>42781</c:v>
                </c:pt>
                <c:pt idx="3">
                  <c:v>42782</c:v>
                </c:pt>
                <c:pt idx="4">
                  <c:v>42783</c:v>
                </c:pt>
                <c:pt idx="5">
                  <c:v>42784</c:v>
                </c:pt>
                <c:pt idx="6">
                  <c:v>42785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17726</c:v>
                </c:pt>
                <c:pt idx="1">
                  <c:v>13888</c:v>
                </c:pt>
                <c:pt idx="2">
                  <c:v>18867</c:v>
                </c:pt>
                <c:pt idx="3">
                  <c:v>12472</c:v>
                </c:pt>
                <c:pt idx="4">
                  <c:v>9596</c:v>
                </c:pt>
                <c:pt idx="5">
                  <c:v>39038</c:v>
                </c:pt>
                <c:pt idx="6">
                  <c:v>12891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A5-4FC6-A542-1249637E3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73608"/>
        <c:axId val="245475248"/>
      </c:lineChart>
      <c:dateAx>
        <c:axId val="24547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75248"/>
        <c:crosses val="autoZero"/>
        <c:auto val="1"/>
        <c:lblOffset val="100"/>
        <c:baseTimeUnit val="days"/>
      </c:dateAx>
      <c:valAx>
        <c:axId val="24547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7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Engaged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9930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02/13/2017 - 02/19/2017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744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Engaged Users</dc:title>
  <dc:creator>Administrator</dc:creator>
  <cp:lastModifiedBy>Administrator</cp:lastModifiedBy>
  <cp:revision>1</cp:revision>
  <dcterms:created xsi:type="dcterms:W3CDTF">2017-02-20T09:25:20Z</dcterms:created>
  <dcterms:modified xsi:type="dcterms:W3CDTF">2017-02-20T09:25:22Z</dcterms:modified>
</cp:coreProperties>
</file>