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CBF1-4CF6-9A01-4EE14115519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CBF1-4CF6-9A01-4EE14115519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CBF1-4CF6-9A01-4EE14115519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CBF1-4CF6-9A01-4EE14115519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extLst>
            <c:ext xmlns:c16="http://schemas.microsoft.com/office/drawing/2014/chart" uri="{C3380CC4-5D6E-409C-BE32-E72D297353CC}">
              <c16:uniqueId val="{00000004-CBF1-4CF6-9A01-4EE14115519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extLst>
            <c:ext xmlns:c16="http://schemas.microsoft.com/office/drawing/2014/chart" uri="{C3380CC4-5D6E-409C-BE32-E72D297353CC}">
              <c16:uniqueId val="{00000005-CBF1-4CF6-9A01-4EE14115519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extLst>
            <c:ext xmlns:c16="http://schemas.microsoft.com/office/drawing/2014/chart" uri="{C3380CC4-5D6E-409C-BE32-E72D297353CC}">
              <c16:uniqueId val="{00000006-CBF1-4CF6-9A01-4EE14115519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Sheet1!$I$2:$I$13</c:f>
            </c:numRef>
          </c:val>
          <c:extLst>
            <c:ext xmlns:c16="http://schemas.microsoft.com/office/drawing/2014/chart" uri="{C3380CC4-5D6E-409C-BE32-E72D297353CC}">
              <c16:uniqueId val="{00000007-CBF1-4CF6-9A01-4EE141155195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Sheet1!$J$2:$J$13</c:f>
            </c:numRef>
          </c:val>
          <c:extLst>
            <c:ext xmlns:c16="http://schemas.microsoft.com/office/drawing/2014/chart" uri="{C3380CC4-5D6E-409C-BE32-E72D297353CC}">
              <c16:uniqueId val="{00000008-CBF1-4CF6-9A01-4EE141155195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Sheet1!$K$2:$K$13</c:f>
            </c:numRef>
          </c:val>
          <c:extLst>
            <c:ext xmlns:c16="http://schemas.microsoft.com/office/drawing/2014/chart" uri="{C3380CC4-5D6E-409C-BE32-E72D297353CC}">
              <c16:uniqueId val="{00000009-CBF1-4CF6-9A01-4EE141155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704104"/>
        <c:axId val="170650712"/>
      </c:barChart>
      <c:catAx>
        <c:axId val="1727041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650712"/>
        <c:crosses val="autoZero"/>
        <c:auto val="1"/>
        <c:lblAlgn val="ctr"/>
        <c:lblOffset val="100"/>
        <c:noMultiLvlLbl val="0"/>
      </c:catAx>
      <c:valAx>
        <c:axId val="17065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0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Fan Overview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1847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598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IG: Fan 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IG: Fan Overview</dc:title>
  <dc:creator>Administrator</dc:creator>
  <cp:lastModifiedBy>Administrator</cp:lastModifiedBy>
  <cp:revision>1</cp:revision>
  <dcterms:created xsi:type="dcterms:W3CDTF">2017-02-03T16:15:11Z</dcterms:created>
  <dcterms:modified xsi:type="dcterms:W3CDTF">2017-02-03T16:15:14Z</dcterms:modified>
</cp:coreProperties>
</file>